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72" r:id="rId8"/>
    <p:sldId id="266" r:id="rId9"/>
    <p:sldId id="263" r:id="rId10"/>
    <p:sldId id="267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9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3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8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797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59385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687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60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278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54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008547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7A2792-97E5-4A9F-BDE1-AAE1675B9469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3479B1-E6A6-42C1-BF60-F2495DDFF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7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736600"/>
            <a:ext cx="7772400" cy="131357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Coax Connector</a:t>
            </a:r>
            <a:br>
              <a:rPr lang="en-US" sz="3600" dirty="0"/>
            </a:br>
            <a:r>
              <a:rPr lang="en-US" sz="3600" dirty="0"/>
              <a:t>3 Piece Connector Assembly</a:t>
            </a:r>
            <a:br>
              <a:rPr lang="en-US" sz="3600" dirty="0"/>
            </a:br>
            <a:r>
              <a:rPr lang="en-US" sz="1800" dirty="0"/>
              <a:t>Gerry Crenshaw WD4BIS</a:t>
            </a:r>
            <a:br>
              <a:rPr lang="en-US" sz="1800" dirty="0"/>
            </a:br>
            <a:r>
              <a:rPr lang="en-US" sz="1800" dirty="0"/>
              <a:t>www.qsl.net/wd4bis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228536"/>
            <a:ext cx="7854696" cy="2791264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303AF9-EB12-4894-8BC4-74340AE33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474" y="2240672"/>
            <a:ext cx="3083052" cy="295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20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D7959B-F23A-411A-A163-8119FC13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Trim center conductor and slide on center pin.</a:t>
            </a:r>
          </a:p>
          <a:p>
            <a:r>
              <a:rPr lang="en-US" dirty="0"/>
              <a:t>Crimp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8470E4-6D5A-4AFD-A1E7-143FE726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9F0C43-CBAF-49A2-BB60-44D4F58D9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744" y="2841360"/>
            <a:ext cx="7140511" cy="117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4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CD159F-3B8A-4A7A-9CA1-812AEB84D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pin into Connector Body. Push</a:t>
            </a:r>
          </a:p>
          <a:p>
            <a:r>
              <a:rPr lang="en-US" dirty="0"/>
              <a:t>Listen or feel for the click that says its seated.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07C-532B-41FA-BE3C-C077168D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739F3D-8401-4D3B-AA89-13CCBD3E4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689" y="2572440"/>
            <a:ext cx="7120621" cy="17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72E1B8-7BA0-48F1-B6F8-9BB733355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Crimping ferrule down coax until it bumps the body.</a:t>
            </a:r>
          </a:p>
          <a:p>
            <a:r>
              <a:rPr lang="en-US" dirty="0"/>
              <a:t>Crimp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764AF8-D8CA-4351-B04B-145BEC808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C168FB-B644-467E-8D1B-0737973C1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689" y="2572440"/>
            <a:ext cx="7120621" cy="17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3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F43315-4671-436A-95EA-75DD34672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permitting, we will </a:t>
            </a:r>
            <a:r>
              <a:rPr lang="en-US" dirty="0" err="1"/>
              <a:t>connectorize</a:t>
            </a:r>
            <a:r>
              <a:rPr lang="en-US" dirty="0"/>
              <a:t> some coax.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7C4665-D4D0-4560-80F2-49427B9B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</a:t>
            </a:r>
          </a:p>
        </p:txBody>
      </p:sp>
    </p:spTree>
    <p:extLst>
      <p:ext uri="{BB962C8B-B14F-4D97-AF65-F5344CB8AC3E}">
        <p14:creationId xmlns:p14="http://schemas.microsoft.com/office/powerpoint/2010/main" val="44239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Advancements in materials and tooling now make the 3 piece connector the preferred connector for many types of coax.</a:t>
            </a:r>
          </a:p>
          <a:p>
            <a:r>
              <a:rPr lang="en-US" sz="2800" dirty="0"/>
              <a:t>Regardless of the connector type, they all work the same.</a:t>
            </a:r>
          </a:p>
          <a:p>
            <a:r>
              <a:rPr lang="en-US" sz="2800" dirty="0"/>
              <a:t>Results are consistent and repeatable time after time.</a:t>
            </a:r>
          </a:p>
          <a:p>
            <a:r>
              <a:rPr lang="en-US" sz="2800" dirty="0"/>
              <a:t>NASA has a requirement of “crimped wherever possible” due to launch “G” forces and out gassing.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Piece Coax Connectors</a:t>
            </a:r>
          </a:p>
        </p:txBody>
      </p:sp>
    </p:spTree>
    <p:extLst>
      <p:ext uri="{BB962C8B-B14F-4D97-AF65-F5344CB8AC3E}">
        <p14:creationId xmlns:p14="http://schemas.microsoft.com/office/powerpoint/2010/main" val="2397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55B7E8-9A80-49EB-880A-2A81B974A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Regardless of the connector type, the assembly typically consists of three parts</a:t>
            </a:r>
          </a:p>
          <a:p>
            <a:r>
              <a:rPr lang="en-US" sz="2800" dirty="0"/>
              <a:t>The Center Pin</a:t>
            </a:r>
          </a:p>
          <a:p>
            <a:r>
              <a:rPr lang="en-US" sz="2800" dirty="0"/>
              <a:t>The Crimping Ferrule</a:t>
            </a:r>
          </a:p>
          <a:p>
            <a:r>
              <a:rPr lang="en-US" sz="2800" dirty="0"/>
              <a:t>Connector Body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766B0D-2D38-4712-B58E-35483C2B6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Connector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B2AC63-4240-43C7-AE74-FF4596881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24" y="3357562"/>
            <a:ext cx="3302000" cy="322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875EE2-149B-4722-87E6-0DB5E3BF9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15" y="3829241"/>
            <a:ext cx="2178051" cy="21780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1035B8-2F75-432B-A373-4C9507DF2C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26385" y="2538932"/>
            <a:ext cx="4044430" cy="40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DF14D4-7C96-418A-A123-8FDB93AE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Connectors types available include:</a:t>
            </a:r>
          </a:p>
          <a:p>
            <a:r>
              <a:rPr lang="en-US" dirty="0"/>
              <a:t>BNC</a:t>
            </a:r>
          </a:p>
          <a:p>
            <a:r>
              <a:rPr lang="en-US" dirty="0"/>
              <a:t>TNC</a:t>
            </a:r>
          </a:p>
          <a:p>
            <a:r>
              <a:rPr lang="en-US" dirty="0"/>
              <a:t>Type N</a:t>
            </a:r>
          </a:p>
          <a:p>
            <a:r>
              <a:rPr lang="en-US" dirty="0"/>
              <a:t>SMA</a:t>
            </a:r>
          </a:p>
          <a:p>
            <a:r>
              <a:rPr lang="en-US" dirty="0"/>
              <a:t>UHF/PL259</a:t>
            </a:r>
          </a:p>
          <a:p>
            <a:r>
              <a:rPr lang="en-US" dirty="0"/>
              <a:t>Mini UHF</a:t>
            </a:r>
          </a:p>
          <a:p>
            <a:r>
              <a:rPr lang="en-US" dirty="0"/>
              <a:t>FME</a:t>
            </a:r>
          </a:p>
          <a:p>
            <a:r>
              <a:rPr lang="en-US" dirty="0"/>
              <a:t>Vendor proprietary  (Such as </a:t>
            </a:r>
            <a:r>
              <a:rPr lang="en-US" dirty="0" err="1"/>
              <a:t>Erricson</a:t>
            </a:r>
            <a:r>
              <a:rPr lang="en-US" dirty="0"/>
              <a:t>, Hirose)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3C98D8-EC5A-4346-AC3D-370BF65B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Connector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6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D12452-0DC1-4305-8531-D4DC6DE4A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connectors are cable specific. This has to do with the dimensions of the cable, center conductor and dialectic. </a:t>
            </a:r>
          </a:p>
          <a:p>
            <a:r>
              <a:rPr lang="en-US" dirty="0"/>
              <a:t>They are available for coax types:</a:t>
            </a:r>
          </a:p>
          <a:p>
            <a:r>
              <a:rPr lang="en-US" dirty="0"/>
              <a:t>RG6</a:t>
            </a:r>
          </a:p>
          <a:p>
            <a:r>
              <a:rPr lang="en-US" dirty="0"/>
              <a:t>RG8X</a:t>
            </a:r>
          </a:p>
          <a:p>
            <a:r>
              <a:rPr lang="en-US" dirty="0"/>
              <a:t>RG58A (solid center) RG58AU (stranded center)</a:t>
            </a:r>
          </a:p>
          <a:p>
            <a:r>
              <a:rPr lang="en-US" dirty="0"/>
              <a:t>RG59</a:t>
            </a:r>
          </a:p>
          <a:p>
            <a:r>
              <a:rPr lang="en-US" dirty="0"/>
              <a:t>RG174</a:t>
            </a:r>
          </a:p>
          <a:p>
            <a:r>
              <a:rPr lang="en-US" dirty="0"/>
              <a:t>Type 734A/735</a:t>
            </a:r>
          </a:p>
          <a:p>
            <a:r>
              <a:rPr lang="en-US" dirty="0"/>
              <a:t>LMR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9796E-F46E-46FE-B255-20B1A9874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Coax Types</a:t>
            </a:r>
          </a:p>
        </p:txBody>
      </p:sp>
    </p:spTree>
    <p:extLst>
      <p:ext uri="{BB962C8B-B14F-4D97-AF65-F5344CB8AC3E}">
        <p14:creationId xmlns:p14="http://schemas.microsoft.com/office/powerpoint/2010/main" val="359773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378DA8-7D9E-424D-ABF3-A9697FAF6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</a:t>
            </a:r>
          </a:p>
          <a:p>
            <a:r>
              <a:rPr lang="en-US" dirty="0"/>
              <a:t>Crimper</a:t>
            </a:r>
          </a:p>
          <a:p>
            <a:r>
              <a:rPr lang="en-US" dirty="0"/>
              <a:t>Coax Strip tool or…..</a:t>
            </a:r>
          </a:p>
          <a:p>
            <a:r>
              <a:rPr lang="en-US" dirty="0"/>
              <a:t>Knife and ruler</a:t>
            </a:r>
          </a:p>
          <a:p>
            <a:r>
              <a:rPr lang="en-US" dirty="0"/>
              <a:t>Scissors to trim stray strands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3EA346-99C2-4786-8F7F-FD64C44D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Tooling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247A11F-20A2-4F69-A5D1-598FE5985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428" y="1417638"/>
            <a:ext cx="5561002" cy="52364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2402B3-91FD-4A1C-B674-DADF9FB19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81" y="3931474"/>
            <a:ext cx="3090957" cy="18597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8988A2-91D0-45AA-90F8-BCC582F11B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07546">
            <a:off x="7573782" y="463069"/>
            <a:ext cx="2201118" cy="2926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715424-C64A-4C39-A470-20877D9C9C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5639">
            <a:off x="7091456" y="328543"/>
            <a:ext cx="2245372" cy="130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3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385F6A-13A0-49C1-B91A-CB9808257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coax strip tool listed as 2 Level, makes 2 cuts.</a:t>
            </a:r>
          </a:p>
          <a:p>
            <a:r>
              <a:rPr lang="en-US" dirty="0"/>
              <a:t>A coax strip tool listed as 3 Level, makes 3 cuts.</a:t>
            </a:r>
          </a:p>
          <a:p>
            <a:r>
              <a:rPr lang="en-US" dirty="0"/>
              <a:t>The tools are usually specified for per coax type.</a:t>
            </a:r>
          </a:p>
          <a:p>
            <a:pPr lvl="1"/>
            <a:r>
              <a:rPr lang="en-US" dirty="0"/>
              <a:t>RG58, RG59, RG8, RG213, etc.</a:t>
            </a:r>
          </a:p>
          <a:p>
            <a:r>
              <a:rPr lang="en-US" dirty="0"/>
              <a:t>The depth of the cuts may have to be adjusted by the included hex wrench, or a fine screwdriver.</a:t>
            </a:r>
          </a:p>
          <a:p>
            <a:r>
              <a:rPr lang="en-US" dirty="0"/>
              <a:t>The more expensive tools have various “V” groves for different coax types and depths and replaceable blades.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0A2111-560D-42DE-9A2A-E56FB12D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Tooling, Coax Strip tool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DF07C0-12BB-43D2-A212-E30A64F92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18" y="5331429"/>
            <a:ext cx="2246636" cy="13517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77D1AD-5186-4814-8FE6-072A34574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04780">
            <a:off x="7982013" y="4988214"/>
            <a:ext cx="1810401" cy="18104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17AC21-462D-4ECA-9952-CF35137434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50389">
            <a:off x="9927625" y="5159418"/>
            <a:ext cx="2092070" cy="11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0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C4915B-1736-45BE-892A-07B7632BB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the crimping ferrule on coax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DB72C0-3B26-4847-9EF2-070B8544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Cable Preparation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6E1F81-2BAC-4BDD-9A5C-9D7BEFC25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077" y="2946400"/>
            <a:ext cx="6573646" cy="965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34717FC-1462-461F-8F1B-2D374F113CCE}"/>
              </a:ext>
            </a:extLst>
          </p:cNvPr>
          <p:cNvSpPr/>
          <p:nvPr/>
        </p:nvSpPr>
        <p:spPr>
          <a:xfrm>
            <a:off x="2517077" y="2946400"/>
            <a:ext cx="6715823" cy="965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DC30B6-49F2-48F8-B526-E6836CD191A8}"/>
              </a:ext>
            </a:extLst>
          </p:cNvPr>
          <p:cNvSpPr/>
          <p:nvPr/>
        </p:nvSpPr>
        <p:spPr>
          <a:xfrm>
            <a:off x="2768600" y="2841359"/>
            <a:ext cx="2489200" cy="11339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5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0C0B07-3C99-408C-95FB-AF6B6329E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three cuts to expose the individual elements.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3FBF26-A865-49C2-AE02-31907C43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Cable Preparation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3CE32F-E963-4CB5-86F2-E1AAF44D8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789" y="1999740"/>
            <a:ext cx="7518421" cy="285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0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5553</TotalTime>
  <Words>350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Concourse</vt:lpstr>
      <vt:lpstr>Coax Connector 3 Piece Connector Assembly Gerry Crenshaw WD4BIS www.qsl.net/wd4bis</vt:lpstr>
      <vt:lpstr>Three Piece Coax Connectors</vt:lpstr>
      <vt:lpstr>The Connector</vt:lpstr>
      <vt:lpstr>Connector Types</vt:lpstr>
      <vt:lpstr>Coax Types</vt:lpstr>
      <vt:lpstr>Tooling</vt:lpstr>
      <vt:lpstr>Tooling, Coax Strip tool</vt:lpstr>
      <vt:lpstr>Cable Preparation</vt:lpstr>
      <vt:lpstr>Cable Preparation</vt:lpstr>
      <vt:lpstr>Assembly</vt:lpstr>
      <vt:lpstr>Assembly</vt:lpstr>
      <vt:lpstr>Assembly</vt:lpstr>
      <vt:lpstr>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Crenshaw</dc:creator>
  <cp:lastModifiedBy>Gerry Crenshaw</cp:lastModifiedBy>
  <cp:revision>47</cp:revision>
  <dcterms:created xsi:type="dcterms:W3CDTF">2018-04-29T22:15:57Z</dcterms:created>
  <dcterms:modified xsi:type="dcterms:W3CDTF">2018-06-17T13:10:44Z</dcterms:modified>
</cp:coreProperties>
</file>