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5" r:id="rId5"/>
    <p:sldId id="260" r:id="rId6"/>
    <p:sldId id="262" r:id="rId7"/>
    <p:sldId id="271" r:id="rId8"/>
    <p:sldId id="261" r:id="rId9"/>
    <p:sldId id="266" r:id="rId10"/>
    <p:sldId id="273" r:id="rId11"/>
    <p:sldId id="270" r:id="rId12"/>
    <p:sldId id="263" r:id="rId13"/>
    <p:sldId id="264" r:id="rId14"/>
    <p:sldId id="265" r:id="rId15"/>
    <p:sldId id="267" r:id="rId16"/>
    <p:sldId id="269" r:id="rId17"/>
    <p:sldId id="268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09" autoAdjust="0"/>
  </p:normalViewPr>
  <p:slideViewPr>
    <p:cSldViewPr>
      <p:cViewPr varScale="1">
        <p:scale>
          <a:sx n="54" d="100"/>
          <a:sy n="54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7A2792-97E5-4A9F-BDE1-AAE1675B9469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mountainradio.com/" TargetMode="External"/><Relationship Id="rId2" Type="http://schemas.openxmlformats.org/officeDocument/2006/relationships/hyperlink" Target="http://www.powerwerx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fparts.co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wd4bis@arrl.ne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Anderson Power Pole</a:t>
            </a:r>
            <a:br>
              <a:rPr lang="en-US" dirty="0"/>
            </a:br>
            <a:r>
              <a:rPr lang="en-US" dirty="0"/>
              <a:t>Connectors</a:t>
            </a:r>
            <a:br>
              <a:rPr lang="en-US" dirty="0"/>
            </a:br>
            <a:r>
              <a:rPr lang="en-US" sz="2700" dirty="0"/>
              <a:t>By Gerry Crenshaw WD4BIS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91264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5" name="Picture 4" descr="PowerPo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2362200"/>
            <a:ext cx="3962400" cy="26490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Ok, Kline or </a:t>
            </a:r>
            <a:r>
              <a:rPr lang="en-US" dirty="0" err="1"/>
              <a:t>DeWalt</a:t>
            </a:r>
            <a:r>
              <a:rPr lang="en-US" dirty="0"/>
              <a:t> Crimper from Home Depot/Lowes.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Works Better, </a:t>
            </a:r>
            <a:r>
              <a:rPr lang="en-US" dirty="0" err="1"/>
              <a:t>TRIcrimp</a:t>
            </a:r>
            <a:r>
              <a:rPr lang="en-US" dirty="0"/>
              <a:t> tool from </a:t>
            </a:r>
            <a:r>
              <a:rPr lang="en-US" dirty="0" err="1"/>
              <a:t>Powerwerx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Crimpers</a:t>
            </a:r>
          </a:p>
        </p:txBody>
      </p:sp>
      <p:pic>
        <p:nvPicPr>
          <p:cNvPr id="4" name="Picture 3" descr="klein-tools-crimpers-1005sen-64_1000.jpg"/>
          <p:cNvPicPr>
            <a:picLocks noChangeAspect="1"/>
          </p:cNvPicPr>
          <p:nvPr/>
        </p:nvPicPr>
        <p:blipFill>
          <a:blip r:embed="rId2" cstate="print"/>
          <a:srcRect t="37778" r="-1087" b="37777"/>
          <a:stretch>
            <a:fillRect/>
          </a:stretch>
        </p:blipFill>
        <p:spPr>
          <a:xfrm>
            <a:off x="1981200" y="2819400"/>
            <a:ext cx="4114800" cy="973394"/>
          </a:xfrm>
          <a:prstGeom prst="rect">
            <a:avLst/>
          </a:prstGeom>
        </p:spPr>
      </p:pic>
      <p:pic>
        <p:nvPicPr>
          <p:cNvPr id="7" name="Picture 6" descr="ZPW-TRICRIMP-0003.jpg"/>
          <p:cNvPicPr>
            <a:picLocks noChangeAspect="1"/>
          </p:cNvPicPr>
          <p:nvPr/>
        </p:nvPicPr>
        <p:blipFill>
          <a:blip r:embed="rId3" cstate="print"/>
          <a:srcRect l="857" t="22473" r="-286" b="32796"/>
          <a:stretch>
            <a:fillRect/>
          </a:stretch>
        </p:blipFill>
        <p:spPr>
          <a:xfrm>
            <a:off x="1828800" y="4724400"/>
            <a:ext cx="4495800" cy="1343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Strip wire about a 1/4 to 5/16” (.25 to .3125”).</a:t>
            </a:r>
          </a:p>
          <a:p>
            <a:r>
              <a:rPr lang="en-US" dirty="0"/>
              <a:t>Twist end on stranded wire to get rid of strays strands.</a:t>
            </a:r>
          </a:p>
          <a:p>
            <a:r>
              <a:rPr lang="en-US" dirty="0"/>
              <a:t>Insert wire into receiving barrel .</a:t>
            </a:r>
          </a:p>
          <a:p>
            <a:r>
              <a:rPr lang="en-US" dirty="0"/>
              <a:t>Crimp or solder wire.</a:t>
            </a:r>
          </a:p>
          <a:p>
            <a:r>
              <a:rPr lang="en-US" dirty="0"/>
              <a:t>Insert crimped or soldered contact into housing. Listen or feel for the click that says the contact locked on the spring.</a:t>
            </a:r>
          </a:p>
          <a:p>
            <a:r>
              <a:rPr lang="en-US" dirty="0"/>
              <a:t>Inspect, is the Red wire going into the Red housing? Black wire to Black housing?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47850" y="1705769"/>
            <a:ext cx="54483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contact!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47850" y="1705769"/>
            <a:ext cx="54483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Houston, we have a problem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47850" y="1705769"/>
            <a:ext cx="54483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Houston, we have a problem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$1.00 per pair of housings and a pair of contacts.</a:t>
            </a:r>
          </a:p>
          <a:p>
            <a:r>
              <a:rPr lang="en-US" dirty="0"/>
              <a:t>Many vendors sell kits of 10 or more connectors in a specific amperage. </a:t>
            </a:r>
          </a:p>
          <a:p>
            <a:r>
              <a:rPr lang="en-US" dirty="0"/>
              <a:t>They run about $11.00 for the kit of 10.</a:t>
            </a:r>
          </a:p>
          <a:p>
            <a:r>
              <a:rPr lang="en-US" dirty="0"/>
              <a:t>Or kits of multiple amperage contacts and housings.</a:t>
            </a:r>
          </a:p>
          <a:p>
            <a:r>
              <a:rPr lang="en-US" dirty="0"/>
              <a:t>Start with the 30 amp kits. They are most useful generally.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Green, widely used for earth, generator or frame ground.</a:t>
            </a:r>
          </a:p>
          <a:p>
            <a:r>
              <a:rPr lang="en-US" dirty="0"/>
              <a:t>Orange, widely used for 24 volt systems including Telecom equipment and photocell charging systems.</a:t>
            </a:r>
          </a:p>
          <a:p>
            <a:r>
              <a:rPr lang="en-US" dirty="0"/>
              <a:t>Blue or White , widely used for 5 volt systems such as USB power.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Housing Color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Amazon</a:t>
            </a:r>
          </a:p>
          <a:p>
            <a:r>
              <a:rPr lang="en-US" dirty="0" err="1"/>
              <a:t>Powerwerx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  <a:hlinkClick r:id="rId2"/>
              </a:rPr>
              <a:t>www.powerwerx.com</a:t>
            </a:r>
            <a:r>
              <a:rPr lang="en-US" dirty="0"/>
              <a:t>)</a:t>
            </a:r>
          </a:p>
          <a:p>
            <a:r>
              <a:rPr lang="en-US" dirty="0"/>
              <a:t>West Mountain Radio (</a:t>
            </a:r>
            <a:r>
              <a:rPr lang="en-US" dirty="0">
                <a:hlinkClick r:id="rId3"/>
              </a:rPr>
              <a:t>www.westmountainradio.com</a:t>
            </a:r>
            <a:r>
              <a:rPr lang="en-US" dirty="0"/>
              <a:t>)</a:t>
            </a:r>
          </a:p>
          <a:p>
            <a:r>
              <a:rPr lang="en-US" dirty="0"/>
              <a:t>RF Parts (</a:t>
            </a:r>
            <a:r>
              <a:rPr lang="en-US" dirty="0">
                <a:hlinkClick r:id="rId4"/>
              </a:rPr>
              <a:t>https://www.rfparts.com</a:t>
            </a:r>
            <a:r>
              <a:rPr lang="en-US" dirty="0"/>
              <a:t>)</a:t>
            </a:r>
          </a:p>
          <a:p>
            <a:r>
              <a:rPr lang="en-US" dirty="0" err="1"/>
              <a:t>Ebay</a:t>
            </a:r>
            <a:r>
              <a:rPr lang="en-US" dirty="0"/>
              <a:t> (www.ebay.com)	</a:t>
            </a:r>
          </a:p>
          <a:p>
            <a:pPr lvl="1"/>
            <a:r>
              <a:rPr lang="en-US" dirty="0"/>
              <a:t>Use with caution. A few years ago a few of APP’s patents expired and knock offs were being offered that were at best marginal.</a:t>
            </a:r>
          </a:p>
          <a:p>
            <a:r>
              <a:rPr lang="en-US" dirty="0"/>
              <a:t>Google Search, new vendors show up all the time now. </a:t>
            </a:r>
          </a:p>
          <a:p>
            <a:pPr lvl="1">
              <a:buNone/>
            </a:pPr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Its late Saturday afternoon.</a:t>
            </a:r>
          </a:p>
          <a:p>
            <a:r>
              <a:rPr lang="en-US" dirty="0"/>
              <a:t>UPS just delivered your new dream mobile radio from (insert favorite vendor here).</a:t>
            </a:r>
          </a:p>
          <a:p>
            <a:r>
              <a:rPr lang="en-US" dirty="0"/>
              <a:t>You just cant wait to get it on the air.</a:t>
            </a:r>
          </a:p>
          <a:p>
            <a:r>
              <a:rPr lang="en-US" dirty="0"/>
              <a:t>OMG I don’t have a spare Anderson power pole pair in the house.</a:t>
            </a: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wd4bis@arrl.net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or call 972 475 9664 (leave message due to outrageous telemarketing)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permitting, lets make a Anderson Power Pole cable.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As radio/solid state technology has matured, the power outputs on mobile radios have increased from the 10 to 20 watt range to 50 or more watts. </a:t>
            </a:r>
          </a:p>
          <a:p>
            <a:r>
              <a:rPr lang="en-US" sz="2400" dirty="0"/>
              <a:t>The need for a larger more robust, higher amperage DC power connector became apparent. </a:t>
            </a:r>
          </a:p>
          <a:p>
            <a:r>
              <a:rPr lang="en-US" sz="2400" dirty="0"/>
              <a:t>The Power Pole connector has been adopted by many Amateur radio, RACES and ARES groups as the standard for DC connections for Radios, Power Supplies, Batteries, and DC Distributors.</a:t>
            </a:r>
          </a:p>
          <a:p>
            <a:r>
              <a:rPr lang="en-US" sz="2400" dirty="0"/>
              <a:t>Recommended by the American Radio Relay League (ARRL) and the Radio Society of Great Britain (RSGB).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the Power Pole Connector?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the standard for Dallas Area RACES organizations. </a:t>
            </a:r>
          </a:p>
          <a:p>
            <a:r>
              <a:rPr lang="en-US" dirty="0"/>
              <a:t>Replaced the Molex Connector locally in 2004</a:t>
            </a:r>
          </a:p>
          <a:p>
            <a:r>
              <a:rPr lang="en-US" dirty="0"/>
              <a:t>Scalable, contacts available in 15 Amp, 30 Amp and 45 Amp sizes.</a:t>
            </a:r>
          </a:p>
          <a:p>
            <a:r>
              <a:rPr lang="en-US" dirty="0"/>
              <a:t>Stackable</a:t>
            </a:r>
          </a:p>
          <a:p>
            <a:r>
              <a:rPr lang="en-US" dirty="0"/>
              <a:t>Gender Neutral, no pin and socket orientation.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the Power Pole Connector?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PP15/45 housing used by the amateur radio community will accept 15, 30, or 45 Amp contacts.</a:t>
            </a:r>
          </a:p>
          <a:p>
            <a:r>
              <a:rPr lang="en-US" dirty="0"/>
              <a:t>Color coded shell with a locking spring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Housing</a:t>
            </a:r>
          </a:p>
        </p:txBody>
      </p:sp>
      <p:pic>
        <p:nvPicPr>
          <p:cNvPr id="4" name="Picture 3" descr="pp153045-loose-piece-powerpole-colored-housing__7747_5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3581400"/>
            <a:ext cx="3548584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Housings are interconnected by a Dovetail joint</a:t>
            </a:r>
          </a:p>
          <a:p>
            <a:r>
              <a:rPr lang="en-US" dirty="0"/>
              <a:t>Always slide the joints together.</a:t>
            </a:r>
          </a:p>
          <a:p>
            <a:r>
              <a:rPr lang="en-US" dirty="0"/>
              <a:t>DO NOT try to snap the dovetails together.</a:t>
            </a:r>
          </a:p>
          <a:p>
            <a:r>
              <a:rPr lang="en-US" dirty="0"/>
              <a:t>Red Housing for +12-13.8 volts</a:t>
            </a:r>
          </a:p>
          <a:p>
            <a:r>
              <a:rPr lang="en-US" dirty="0"/>
              <a:t>Black Housing for Ground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Housing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housing has a wire side and a contact side.</a:t>
            </a:r>
          </a:p>
          <a:p>
            <a:r>
              <a:rPr lang="en-US" dirty="0"/>
              <a:t>When dovetailing together.</a:t>
            </a:r>
          </a:p>
          <a:p>
            <a:r>
              <a:rPr lang="en-US" dirty="0"/>
              <a:t>Red contact side on the right.</a:t>
            </a:r>
          </a:p>
          <a:p>
            <a:pPr lvl="1"/>
            <a:r>
              <a:rPr lang="en-US" dirty="0"/>
              <a:t>Use the mnemonic R&amp;R</a:t>
            </a:r>
          </a:p>
          <a:p>
            <a:r>
              <a:rPr lang="en-US" dirty="0"/>
              <a:t>Black contact side on the left.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Housing</a:t>
            </a:r>
          </a:p>
        </p:txBody>
      </p:sp>
      <p:pic>
        <p:nvPicPr>
          <p:cNvPr id="4" name="Picture 3" descr="220px-Powerpole_cutaway.jpg"/>
          <p:cNvPicPr>
            <a:picLocks noChangeAspect="1"/>
          </p:cNvPicPr>
          <p:nvPr/>
        </p:nvPicPr>
        <p:blipFill>
          <a:blip r:embed="rId2" cstate="print"/>
          <a:srcRect r="-909" b="48571"/>
          <a:stretch>
            <a:fillRect/>
          </a:stretch>
        </p:blipFill>
        <p:spPr>
          <a:xfrm>
            <a:off x="3048000" y="4343400"/>
            <a:ext cx="2819400" cy="914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4495800"/>
            <a:ext cx="115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Wire Side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4572000"/>
            <a:ext cx="144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Contact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vendors provide a roll pin to bond the housings together.</a:t>
            </a:r>
          </a:p>
          <a:p>
            <a:r>
              <a:rPr lang="en-US" dirty="0"/>
              <a:t>Use if desired, but a small drop of super glue in the center hole works as well. </a:t>
            </a:r>
          </a:p>
          <a:p>
            <a:r>
              <a:rPr lang="en-US" dirty="0"/>
              <a:t>Reports of the roll pin working out and causing problems should not be ignored. Murphy is still among us.</a:t>
            </a:r>
          </a:p>
          <a:p>
            <a:r>
              <a:rPr lang="en-US" dirty="0"/>
              <a:t>Some vendors now provide sonic sealed pairs in the correct orientation.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Roll Pin, or not to Roll 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Contacts  are silver plated. (They do tarnish.)</a:t>
            </a:r>
          </a:p>
          <a:p>
            <a:r>
              <a:rPr lang="en-US" dirty="0"/>
              <a:t>The only difference between the contacts is the size of the wire receiving barrel.</a:t>
            </a:r>
          </a:p>
          <a:p>
            <a:r>
              <a:rPr lang="en-US" dirty="0"/>
              <a:t>15 Amp Contacts</a:t>
            </a:r>
          </a:p>
          <a:p>
            <a:pPr lvl="1"/>
            <a:r>
              <a:rPr lang="en-US" dirty="0"/>
              <a:t>Recommended for  for 16-18 AWG wire.</a:t>
            </a:r>
          </a:p>
          <a:p>
            <a:r>
              <a:rPr lang="en-US" dirty="0"/>
              <a:t>30 Amp Contacts</a:t>
            </a:r>
          </a:p>
          <a:p>
            <a:pPr lvl="1"/>
            <a:r>
              <a:rPr lang="en-US" dirty="0"/>
              <a:t>Recommended for 14-12 AWG wire</a:t>
            </a:r>
          </a:p>
          <a:p>
            <a:r>
              <a:rPr lang="en-US" dirty="0"/>
              <a:t>45 Amp Contacts </a:t>
            </a:r>
          </a:p>
          <a:p>
            <a:pPr lvl="1"/>
            <a:r>
              <a:rPr lang="en-US" dirty="0"/>
              <a:t>Recommended for 10 AWG Wire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Contacts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269883-2E99-4EAB-AFF6-9973A179A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733" y="2743200"/>
            <a:ext cx="200025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</a:t>
            </a:r>
          </a:p>
          <a:p>
            <a:r>
              <a:rPr lang="en-US" dirty="0"/>
              <a:t>Soldering Iron and solder or…</a:t>
            </a:r>
          </a:p>
          <a:p>
            <a:r>
              <a:rPr lang="en-US" dirty="0"/>
              <a:t>Crimping tool</a:t>
            </a:r>
          </a:p>
          <a:p>
            <a:r>
              <a:rPr lang="en-US" dirty="0"/>
              <a:t>Wire stripper</a:t>
            </a:r>
          </a:p>
          <a:p>
            <a:r>
              <a:rPr lang="en-US" dirty="0"/>
              <a:t>Needle Nose Pliers</a:t>
            </a:r>
          </a:p>
          <a:p>
            <a:r>
              <a:rPr lang="en-US" dirty="0"/>
              <a:t>Jewelers Screwdriver if you make a mistake and need to depress the locking spring.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Tooling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1208</TotalTime>
  <Words>764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Lucida Sans Unicode</vt:lpstr>
      <vt:lpstr>Verdana</vt:lpstr>
      <vt:lpstr>Wingdings 2</vt:lpstr>
      <vt:lpstr>Wingdings 3</vt:lpstr>
      <vt:lpstr>Concourse</vt:lpstr>
      <vt:lpstr>Anderson Power Pole Connectors By Gerry Crenshaw WD4BIS</vt:lpstr>
      <vt:lpstr>Why the Power Pole Connector?</vt:lpstr>
      <vt:lpstr>Why the Power Pole Connector?</vt:lpstr>
      <vt:lpstr>The Housing</vt:lpstr>
      <vt:lpstr>The Housing</vt:lpstr>
      <vt:lpstr>The Housing</vt:lpstr>
      <vt:lpstr>To Roll Pin, or not to Roll Pin</vt:lpstr>
      <vt:lpstr>The Contacts</vt:lpstr>
      <vt:lpstr>The Tooling</vt:lpstr>
      <vt:lpstr>Crimpers</vt:lpstr>
      <vt:lpstr>Putting it all together</vt:lpstr>
      <vt:lpstr>We have contact!</vt:lpstr>
      <vt:lpstr>Houston, we have a problem</vt:lpstr>
      <vt:lpstr>Houston, we have a problem</vt:lpstr>
      <vt:lpstr>The Cost </vt:lpstr>
      <vt:lpstr>Other Housing Color Codes</vt:lpstr>
      <vt:lpstr>Vendors</vt:lpstr>
      <vt:lpstr>What If </vt:lpstr>
      <vt:lpstr>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Anderson Power Pole Connectors</dc:title>
  <dc:creator>Gerry</dc:creator>
  <cp:lastModifiedBy>Gerry Crenshaw</cp:lastModifiedBy>
  <cp:revision>85</cp:revision>
  <dcterms:created xsi:type="dcterms:W3CDTF">2018-02-20T23:58:44Z</dcterms:created>
  <dcterms:modified xsi:type="dcterms:W3CDTF">2018-03-25T02:55:04Z</dcterms:modified>
</cp:coreProperties>
</file>