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73" r:id="rId8"/>
    <p:sldId id="264" r:id="rId9"/>
    <p:sldId id="261" r:id="rId10"/>
    <p:sldId id="271" r:id="rId11"/>
    <p:sldId id="262" r:id="rId12"/>
    <p:sldId id="266" r:id="rId13"/>
    <p:sldId id="263" r:id="rId14"/>
    <p:sldId id="265" r:id="rId15"/>
    <p:sldId id="268" r:id="rId16"/>
    <p:sldId id="269" r:id="rId17"/>
    <p:sldId id="311" r:id="rId18"/>
    <p:sldId id="270" r:id="rId19"/>
    <p:sldId id="310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1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BA46-C67B-440E-A2A7-244B1E09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AF22E-B0E1-437A-AA00-4C848F68C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7EF53-F5E4-4386-8CD1-A2271661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E75A-EA26-4D4E-B308-12CF9ACEAA33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895C0-B0ED-42D2-816C-A21BFE6D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9BDB3-8269-4246-AD69-6FEB4619A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C86E-EE0D-49E7-A691-55602136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B1B9-157C-405C-8F05-C2131CD0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12B29-A8B0-4BAC-9CE0-40443A96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F48B2-C2FC-4AB8-AFE1-A3710BC8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E75A-EA26-4D4E-B308-12CF9ACEAA33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0AD25-CF37-48F3-A153-B546B9F1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8E01B-E582-47F5-88BE-BA938D89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C86E-EE0D-49E7-A691-55602136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5BB91-665C-4CA7-A1E8-5D859653A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7FBDC-5BBD-4A16-B0CA-2364E3D61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F1854-7008-45FA-BA52-1E17C0B8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E75A-EA26-4D4E-B308-12CF9ACEAA33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C3F4F-8CBF-4C21-A891-C22D6F1D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85637-4393-4E63-968B-3B81C69E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C86E-EE0D-49E7-A691-55602136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0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AA7E-47DD-41E5-B425-707D1DB9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1BF8A-26D2-4EC8-9A6D-C22EF3D9F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D2206-CEAD-48CA-9016-49D8BE9F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E75A-EA26-4D4E-B308-12CF9ACEAA33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0DD8-7659-4107-B79D-6F3CEBAB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507C5-07FB-469C-BA36-7C519BD5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C86E-EE0D-49E7-A691-55602136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7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F91CD-B7B6-46DF-9D56-E8068743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85CE4-D9A2-4921-A17F-B62FF3AEB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54109-FAEE-4CF3-9D14-F4B99244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E75A-EA26-4D4E-B308-12CF9ACEAA33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30AB7-1E47-437E-AA9E-6BFC19F1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1D90D-C34D-4BE8-A698-DE2440A1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C86E-EE0D-49E7-A691-55602136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B6E8-5840-4F3A-807E-75A1FF39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EED8B-F2A1-4932-BD50-BE406A7AC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86D9E-4376-4BF4-86F2-6B11B441C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FAEF8-2901-4BE4-962E-63D91A32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E75A-EA26-4D4E-B308-12CF9ACEAA33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AE413-4C35-4F02-AA6E-290E84E09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F752F-66CA-4FC4-ADFE-E0EE2690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C86E-EE0D-49E7-A691-55602136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4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BEBF-36BB-49BF-BB9D-AD9E8FE6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8FB70-ACB4-4058-A29F-7BACC8E05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A916D-F012-4FF5-90CF-8141D99D5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45E35-088F-4DB6-BD44-47594A020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BE73C-F70E-46DA-8F76-4DA8532CD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3A5FA-148C-4855-966A-51A2CBC2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E75A-EA26-4D4E-B308-12CF9ACEAA33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569173-AD4E-4ABD-B2E3-59C464E5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ECD940-AA7F-4897-B0AF-5C958192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C86E-EE0D-49E7-A691-55602136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2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A6C8-A91D-496B-B3DF-1CDEEE9E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8D6D0-BAAF-4059-A4DF-45A4DF01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E75A-EA26-4D4E-B308-12CF9ACEAA33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EFC788-3047-48B3-B114-9E39464C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B112B-14BB-4783-BF0C-9FE8E60CB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C86E-EE0D-49E7-A691-55602136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7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012A4-9E32-4FC8-A69F-4FFD7B18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E75A-EA26-4D4E-B308-12CF9ACEAA33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6BC8B-3949-4AF6-B72B-B19733DD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F28A1-CBDF-4564-B9FD-456E0524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C86E-EE0D-49E7-A691-55602136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D4B7-DDA1-4148-B249-DB4FC2BC7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B3D46-9703-4C3B-9185-927CB8E20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C222B-94EE-4D92-9DC2-5949B126E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EB0AB-6778-4F52-8EA3-451FE9A7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E75A-EA26-4D4E-B308-12CF9ACEAA33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B1569-7AD5-468B-8BAF-FA06F7B4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8840D-CBE7-4D22-BE0A-32482F68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C86E-EE0D-49E7-A691-55602136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7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B547-82F3-4D90-8DF3-1711978C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D335F-C4B0-436C-87DF-092A3EE06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2DA02-4286-4BA0-A689-F286CEFEB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ACCE7-058B-464D-BF30-B5EB18E2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E75A-EA26-4D4E-B308-12CF9ACEAA33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9BEBE-AC68-4F16-9F90-D7BC7B04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C5E9B-E1CA-4F5C-847A-3904B8A7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C86E-EE0D-49E7-A691-55602136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8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25585D-D1BA-4B09-A3C1-BD38B643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8D7F5-BCB3-4BE3-8D2E-3901812B6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8243B-CDC1-400C-A2E0-FD5CA1C90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CE75A-EA26-4D4E-B308-12CF9ACEAA33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4080C-A871-4120-81C3-5AC1B3A90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DE940-D4A4-40ED-901D-F107ADD92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C86E-EE0D-49E7-A691-55602136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4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1F31-BA4C-4D6F-B90F-C3F80818B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1618F-24EB-4E39-8B22-F3484EE39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995" y="5103703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Total Attendance  - 31367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4C1353E-BAE8-425B-9FB7-8B194F5E1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8866" y="-1037650"/>
            <a:ext cx="4684990" cy="76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0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4195-06E4-496E-81BB-E8DAD126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Antenna up hairdo</a:t>
            </a:r>
          </a:p>
        </p:txBody>
      </p:sp>
      <p:pic>
        <p:nvPicPr>
          <p:cNvPr id="7" name="Content Placeholder 6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7B40E22D-BFA4-498D-910B-BA8472E1C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6336" y="967994"/>
            <a:ext cx="4906252" cy="6621518"/>
          </a:xfrm>
        </p:spPr>
      </p:pic>
    </p:spTree>
    <p:extLst>
      <p:ext uri="{BB962C8B-B14F-4D97-AF65-F5344CB8AC3E}">
        <p14:creationId xmlns:p14="http://schemas.microsoft.com/office/powerpoint/2010/main" val="93896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426A-B87E-4CDB-883C-254BE3AC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Yaesu’s area took up half of one entire building. 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08EADE4-0091-4899-983E-C314F1530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9542" y="1521294"/>
            <a:ext cx="4749989" cy="5358654"/>
          </a:xfrm>
        </p:spPr>
      </p:pic>
    </p:spTree>
    <p:extLst>
      <p:ext uri="{BB962C8B-B14F-4D97-AF65-F5344CB8AC3E}">
        <p14:creationId xmlns:p14="http://schemas.microsoft.com/office/powerpoint/2010/main" val="208784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C784-9CB9-4DBB-AF21-5A282AE9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Entry ticket to the Dayton Hamvention 2022. </a:t>
            </a:r>
            <a:br>
              <a:rPr lang="en-US" sz="3600" b="1" dirty="0"/>
            </a:br>
            <a:r>
              <a:rPr lang="en-US" sz="3600" b="1" dirty="0"/>
              <a:t>Notice the hole punch, this is how Yaesu tracked who received the annual Yaesu hat.</a:t>
            </a:r>
          </a:p>
        </p:txBody>
      </p:sp>
      <p:pic>
        <p:nvPicPr>
          <p:cNvPr id="5" name="Content Placeholder 4" descr="A picture containing text, battery&#10;&#10;Description automatically generated">
            <a:extLst>
              <a:ext uri="{FF2B5EF4-FFF2-40B4-BE49-F238E27FC236}">
                <a16:creationId xmlns:a16="http://schemas.microsoft.com/office/drawing/2014/main" id="{2789A72F-CDDA-47B5-A740-90C47F8F1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13472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B6F5-8926-493D-AC51-54A9AE4D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Just an example of Yaesu’s equipment on display.</a:t>
            </a:r>
            <a:br>
              <a:rPr lang="en-US" sz="3600" b="1" dirty="0"/>
            </a:br>
            <a:r>
              <a:rPr lang="en-US" sz="3600" b="1" dirty="0"/>
              <a:t>The new FT-110 Transceiver.</a:t>
            </a:r>
          </a:p>
        </p:txBody>
      </p:sp>
      <p:pic>
        <p:nvPicPr>
          <p:cNvPr id="5" name="Content Placeholder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4E92C86E-8455-48F3-BBF1-187E76DC8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72" y="1845795"/>
            <a:ext cx="4753711" cy="4770158"/>
          </a:xfrm>
        </p:spPr>
      </p:pic>
    </p:spTree>
    <p:extLst>
      <p:ext uri="{BB962C8B-B14F-4D97-AF65-F5344CB8AC3E}">
        <p14:creationId xmlns:p14="http://schemas.microsoft.com/office/powerpoint/2010/main" val="1804872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8722-9C2B-48A2-8176-1B20AB8E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Building Two – Tesla Building, even more vendors. Everything from toys to towers.</a:t>
            </a:r>
          </a:p>
        </p:txBody>
      </p:sp>
      <p:pic>
        <p:nvPicPr>
          <p:cNvPr id="5" name="Content Placeholder 4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BA720C83-AC9C-48F8-A424-CD8015D26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5064" y="479678"/>
            <a:ext cx="4827840" cy="7447546"/>
          </a:xfrm>
        </p:spPr>
      </p:pic>
    </p:spTree>
    <p:extLst>
      <p:ext uri="{BB962C8B-B14F-4D97-AF65-F5344CB8AC3E}">
        <p14:creationId xmlns:p14="http://schemas.microsoft.com/office/powerpoint/2010/main" val="3898746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BC73-6E8F-4671-8E0F-BDAB34D9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Marconi Building</a:t>
            </a:r>
          </a:p>
        </p:txBody>
      </p:sp>
      <p:pic>
        <p:nvPicPr>
          <p:cNvPr id="5" name="Content Placeholder 4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848CB6D8-958C-42CE-B446-6FCB382A3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1026" y="368906"/>
            <a:ext cx="4890485" cy="7803931"/>
          </a:xfrm>
        </p:spPr>
      </p:pic>
    </p:spTree>
    <p:extLst>
      <p:ext uri="{BB962C8B-B14F-4D97-AF65-F5344CB8AC3E}">
        <p14:creationId xmlns:p14="http://schemas.microsoft.com/office/powerpoint/2010/main" val="1095514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76F7-0999-483F-A1D7-7AB56C75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Volta Building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901870-F82C-451B-9ACD-A10A37312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6684" y="1108623"/>
            <a:ext cx="4667249" cy="6101255"/>
          </a:xfrm>
        </p:spPr>
      </p:pic>
    </p:spTree>
    <p:extLst>
      <p:ext uri="{BB962C8B-B14F-4D97-AF65-F5344CB8AC3E}">
        <p14:creationId xmlns:p14="http://schemas.microsoft.com/office/powerpoint/2010/main" val="1664127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4DFD-ED4A-4DAA-BCC8-9BA1DBF1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b="1" dirty="0"/>
              <a:t>Overkill for a portable antenna</a:t>
            </a:r>
          </a:p>
        </p:txBody>
      </p:sp>
      <p:pic>
        <p:nvPicPr>
          <p:cNvPr id="5" name="Content Placeholder 4" descr="A group of people on a beach&#10;&#10;Description automatically generated with low confidence">
            <a:extLst>
              <a:ext uri="{FF2B5EF4-FFF2-40B4-BE49-F238E27FC236}">
                <a16:creationId xmlns:a16="http://schemas.microsoft.com/office/drawing/2014/main" id="{0836AEE8-7986-4F71-896A-4B097983D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824" y="1184032"/>
            <a:ext cx="4916138" cy="6199323"/>
          </a:xfrm>
        </p:spPr>
      </p:pic>
    </p:spTree>
    <p:extLst>
      <p:ext uri="{BB962C8B-B14F-4D97-AF65-F5344CB8AC3E}">
        <p14:creationId xmlns:p14="http://schemas.microsoft.com/office/powerpoint/2010/main" val="2214545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EEF24-F7D8-4D8B-815E-3121B2F3A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some coax???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75AB0E-A2C2-4A66-BEBE-60EB3A757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2589" y="975875"/>
            <a:ext cx="4843189" cy="6542689"/>
          </a:xfrm>
        </p:spPr>
      </p:pic>
    </p:spTree>
    <p:extLst>
      <p:ext uri="{BB962C8B-B14F-4D97-AF65-F5344CB8AC3E}">
        <p14:creationId xmlns:p14="http://schemas.microsoft.com/office/powerpoint/2010/main" val="999317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89E4-3938-43DE-ACC2-0B635EE4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</a:t>
            </a:r>
            <a:r>
              <a:rPr lang="en-US" b="1" dirty="0"/>
              <a:t>Courtyard at the Hamvention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274C6F-6729-4657-9DBA-5F6EE96FE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4903" y="1404884"/>
            <a:ext cx="5032374" cy="5873857"/>
          </a:xfrm>
        </p:spPr>
      </p:pic>
    </p:spTree>
    <p:extLst>
      <p:ext uri="{BB962C8B-B14F-4D97-AF65-F5344CB8AC3E}">
        <p14:creationId xmlns:p14="http://schemas.microsoft.com/office/powerpoint/2010/main" val="332446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097C-79C1-4419-9AA2-8276E14D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are not even there yet, and Bob is famous!</a:t>
            </a:r>
            <a:r>
              <a:rPr lang="en-US" dirty="0"/>
              <a:t>	               </a:t>
            </a:r>
            <a:r>
              <a:rPr lang="en-US" b="1" dirty="0"/>
              <a:t>(Atlanta Airport)</a:t>
            </a:r>
          </a:p>
        </p:txBody>
      </p:sp>
      <p:pic>
        <p:nvPicPr>
          <p:cNvPr id="5" name="Content Placeholder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EE45A1E-97A6-430B-A9CD-95C0DDB5B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3691" y="-480850"/>
            <a:ext cx="5312978" cy="9364722"/>
          </a:xfrm>
        </p:spPr>
      </p:pic>
    </p:spTree>
    <p:extLst>
      <p:ext uri="{BB962C8B-B14F-4D97-AF65-F5344CB8AC3E}">
        <p14:creationId xmlns:p14="http://schemas.microsoft.com/office/powerpoint/2010/main" val="22077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E934-D0FF-4F1C-B917-61F30A5C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 must look but it is Wolfman with ears and a tail. Only in Xenia!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D9A99E-978B-43A1-86CF-191B837FC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8260" y="770926"/>
            <a:ext cx="5032375" cy="7141778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1FCA5AA-4AA8-4554-9306-6E4913E84C65}"/>
              </a:ext>
            </a:extLst>
          </p:cNvPr>
          <p:cNvSpPr/>
          <p:nvPr/>
        </p:nvSpPr>
        <p:spPr>
          <a:xfrm>
            <a:off x="6096000" y="25627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18085C0-0E6B-462E-AD9F-DC169791F3C4}"/>
              </a:ext>
            </a:extLst>
          </p:cNvPr>
          <p:cNvSpPr/>
          <p:nvPr/>
        </p:nvSpPr>
        <p:spPr>
          <a:xfrm>
            <a:off x="4836695" y="23204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65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AC41-4A4B-42C4-8C4F-82C28566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6947"/>
            <a:ext cx="10515600" cy="1804737"/>
          </a:xfrm>
        </p:spPr>
        <p:txBody>
          <a:bodyPr/>
          <a:lstStyle/>
          <a:p>
            <a:r>
              <a:rPr lang="en-US" dirty="0"/>
              <a:t>            </a:t>
            </a:r>
            <a:r>
              <a:rPr lang="en-US" sz="6600" b="1" dirty="0"/>
              <a:t>Quick tour of Cincinnati</a:t>
            </a:r>
          </a:p>
        </p:txBody>
      </p:sp>
    </p:spTree>
    <p:extLst>
      <p:ext uri="{BB962C8B-B14F-4D97-AF65-F5344CB8AC3E}">
        <p14:creationId xmlns:p14="http://schemas.microsoft.com/office/powerpoint/2010/main" val="21357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EF77-7230-4AA1-935B-2B1A17022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view of the 471 bridge (McDonald’s Bridge)</a:t>
            </a:r>
          </a:p>
        </p:txBody>
      </p:sp>
      <p:pic>
        <p:nvPicPr>
          <p:cNvPr id="5" name="Content Placeholder 4" descr="A river with a bridge over it&#10;&#10;Description automatically generated with low confidence">
            <a:extLst>
              <a:ext uri="{FF2B5EF4-FFF2-40B4-BE49-F238E27FC236}">
                <a16:creationId xmlns:a16="http://schemas.microsoft.com/office/drawing/2014/main" id="{A5CE46D2-A4FA-4979-AF3C-DEE295DDB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72" y="1825625"/>
            <a:ext cx="8229600" cy="4351338"/>
          </a:xfrm>
        </p:spPr>
      </p:pic>
    </p:spTree>
    <p:extLst>
      <p:ext uri="{BB962C8B-B14F-4D97-AF65-F5344CB8AC3E}">
        <p14:creationId xmlns:p14="http://schemas.microsoft.com/office/powerpoint/2010/main" val="3575253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09DC-C99D-4A82-8D88-F3BDE920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 of the Flying Pigs – Porkopolis 1862</a:t>
            </a:r>
          </a:p>
        </p:txBody>
      </p:sp>
      <p:pic>
        <p:nvPicPr>
          <p:cNvPr id="5" name="Content Placeholder 4" descr="A picture containing sky, outdoor, aircraft&#10;&#10;Description automatically generated">
            <a:extLst>
              <a:ext uri="{FF2B5EF4-FFF2-40B4-BE49-F238E27FC236}">
                <a16:creationId xmlns:a16="http://schemas.microsoft.com/office/drawing/2014/main" id="{22159679-FEB0-48D8-9691-E104DC1AA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5116" y="730744"/>
            <a:ext cx="4352925" cy="6542689"/>
          </a:xfrm>
        </p:spPr>
      </p:pic>
    </p:spTree>
    <p:extLst>
      <p:ext uri="{BB962C8B-B14F-4D97-AF65-F5344CB8AC3E}">
        <p14:creationId xmlns:p14="http://schemas.microsoft.com/office/powerpoint/2010/main" val="695989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1C89-8BF4-4FA6-9EF2-0131085E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               Fountain Square</a:t>
            </a:r>
            <a:br>
              <a:rPr lang="en-US" b="1" dirty="0"/>
            </a:br>
            <a:r>
              <a:rPr lang="en-US" b="1" dirty="0"/>
              <a:t>                   The Cincinnati Angel</a:t>
            </a:r>
          </a:p>
        </p:txBody>
      </p:sp>
      <p:pic>
        <p:nvPicPr>
          <p:cNvPr id="5" name="Content Placeholder 4" descr="A picture containing building, outdoor, day&#10;&#10;Description automatically generated">
            <a:extLst>
              <a:ext uri="{FF2B5EF4-FFF2-40B4-BE49-F238E27FC236}">
                <a16:creationId xmlns:a16="http://schemas.microsoft.com/office/drawing/2014/main" id="{8E069F78-1FBC-47C1-B0A5-D08486E71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3754" y="974618"/>
            <a:ext cx="4667250" cy="6369268"/>
          </a:xfrm>
        </p:spPr>
      </p:pic>
    </p:spTree>
    <p:extLst>
      <p:ext uri="{BB962C8B-B14F-4D97-AF65-F5344CB8AC3E}">
        <p14:creationId xmlns:p14="http://schemas.microsoft.com/office/powerpoint/2010/main" val="2197447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B847-B1E6-4CBF-9E6A-570C8399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Union Terminal – Now Cincinnati History Museum</a:t>
            </a:r>
            <a:br>
              <a:rPr lang="en-US" sz="4000" b="1" dirty="0"/>
            </a:br>
            <a:r>
              <a:rPr lang="en-US" sz="4000" b="1" dirty="0"/>
              <a:t>         Amtrak still operates train service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098590-79DE-40CD-9A9D-F7B13BE80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7901" y="818223"/>
            <a:ext cx="4858955" cy="6873764"/>
          </a:xfrm>
        </p:spPr>
      </p:pic>
    </p:spTree>
    <p:extLst>
      <p:ext uri="{BB962C8B-B14F-4D97-AF65-F5344CB8AC3E}">
        <p14:creationId xmlns:p14="http://schemas.microsoft.com/office/powerpoint/2010/main" val="3201039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635D-5E78-4039-8CF9-A644A72B5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Just some of the murals in the main terminal</a:t>
            </a:r>
          </a:p>
        </p:txBody>
      </p:sp>
      <p:pic>
        <p:nvPicPr>
          <p:cNvPr id="5" name="Content Placeholder 4" descr="A picture containing indoor, ceiling&#10;&#10;Description automatically generated">
            <a:extLst>
              <a:ext uri="{FF2B5EF4-FFF2-40B4-BE49-F238E27FC236}">
                <a16:creationId xmlns:a16="http://schemas.microsoft.com/office/drawing/2014/main" id="{A3BE12EF-1377-4E10-83D4-1E4B18D17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95509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75F4-5B0E-4945-80F2-C604CF99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Mural in Union Terminal</a:t>
            </a:r>
          </a:p>
        </p:txBody>
      </p:sp>
      <p:pic>
        <p:nvPicPr>
          <p:cNvPr id="5" name="Content Placeholder 4" descr="A picture containing text, floor, indoor, person&#10;&#10;Description automatically generated">
            <a:extLst>
              <a:ext uri="{FF2B5EF4-FFF2-40B4-BE49-F238E27FC236}">
                <a16:creationId xmlns:a16="http://schemas.microsoft.com/office/drawing/2014/main" id="{20C988A0-6351-4E9D-977D-6ECEE83FF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45" y="1907628"/>
            <a:ext cx="8339958" cy="4585247"/>
          </a:xfrm>
        </p:spPr>
      </p:pic>
    </p:spTree>
    <p:extLst>
      <p:ext uri="{BB962C8B-B14F-4D97-AF65-F5344CB8AC3E}">
        <p14:creationId xmlns:p14="http://schemas.microsoft.com/office/powerpoint/2010/main" val="3939338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9E81-F309-4036-8A94-0E7B82D5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The original information booth within the terminal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picture containing indoor, window&#10;&#10;Description automatically generated">
            <a:extLst>
              <a:ext uri="{FF2B5EF4-FFF2-40B4-BE49-F238E27FC236}">
                <a16:creationId xmlns:a16="http://schemas.microsoft.com/office/drawing/2014/main" id="{99E00E44-B110-4076-9EDF-ECD2CF750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006734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C36B-8996-4333-9815-FA52D703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Rookwood Ice cream parlor - in Union Terminal</a:t>
            </a:r>
          </a:p>
        </p:txBody>
      </p:sp>
      <p:pic>
        <p:nvPicPr>
          <p:cNvPr id="5" name="Content Placeholder 4" descr="A model of a space ship&#10;&#10;Description automatically generated with low confidence">
            <a:extLst>
              <a:ext uri="{FF2B5EF4-FFF2-40B4-BE49-F238E27FC236}">
                <a16:creationId xmlns:a16="http://schemas.microsoft.com/office/drawing/2014/main" id="{754ADAF7-892F-41BA-AA9D-0C52D75C0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6468" y="897049"/>
            <a:ext cx="4953546" cy="6968359"/>
          </a:xfrm>
        </p:spPr>
      </p:pic>
    </p:spTree>
    <p:extLst>
      <p:ext uri="{BB962C8B-B14F-4D97-AF65-F5344CB8AC3E}">
        <p14:creationId xmlns:p14="http://schemas.microsoft.com/office/powerpoint/2010/main" val="239650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11E1-2D45-4F3F-9061-9A3AE411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Cut in the hill. Cincinnati skyline straight ahead. </a:t>
            </a:r>
            <a:br>
              <a:rPr lang="en-US" sz="3600" b="1" dirty="0"/>
            </a:br>
            <a:r>
              <a:rPr lang="en-US" sz="3600" b="1" dirty="0"/>
              <a:t>The Cincinnati airport is actually located in Northern Kentucky. </a:t>
            </a:r>
            <a:br>
              <a:rPr lang="en-US" sz="3600" b="1" dirty="0"/>
            </a:br>
            <a:r>
              <a:rPr lang="en-US" sz="3600" b="1" dirty="0"/>
              <a:t>Go figure!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D3957C-7395-42FE-BC71-E4265F644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4730" y="1723000"/>
            <a:ext cx="4716371" cy="4921624"/>
          </a:xfrm>
        </p:spPr>
      </p:pic>
    </p:spTree>
    <p:extLst>
      <p:ext uri="{BB962C8B-B14F-4D97-AF65-F5344CB8AC3E}">
        <p14:creationId xmlns:p14="http://schemas.microsoft.com/office/powerpoint/2010/main" val="3600644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51E5-AF55-4113-AEAC-4C237A26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Original Ticket Counter inside Union Terminal</a:t>
            </a:r>
          </a:p>
        </p:txBody>
      </p:sp>
      <p:pic>
        <p:nvPicPr>
          <p:cNvPr id="5" name="Content Placeholder 4" descr="A picture containing text, indoor, window, shelf&#10;&#10;Description automatically generated">
            <a:extLst>
              <a:ext uri="{FF2B5EF4-FFF2-40B4-BE49-F238E27FC236}">
                <a16:creationId xmlns:a16="http://schemas.microsoft.com/office/drawing/2014/main" id="{EE6F7834-D080-47DA-B06F-B0230D18F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2722" y="1125650"/>
            <a:ext cx="4858955" cy="6258910"/>
          </a:xfrm>
        </p:spPr>
      </p:pic>
    </p:spTree>
    <p:extLst>
      <p:ext uri="{BB962C8B-B14F-4D97-AF65-F5344CB8AC3E}">
        <p14:creationId xmlns:p14="http://schemas.microsoft.com/office/powerpoint/2010/main" val="1755430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47CEF-2AC4-4AD8-8C4F-60F4E397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</a:t>
            </a:r>
            <a:r>
              <a:rPr lang="en-US" b="1" dirty="0"/>
              <a:t>Old Bones inside the History Museum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0396D0-F17D-456A-8C3E-3FE6DA52B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1062" y="234896"/>
            <a:ext cx="4890486" cy="8071948"/>
          </a:xfrm>
        </p:spPr>
      </p:pic>
    </p:spTree>
    <p:extLst>
      <p:ext uri="{BB962C8B-B14F-4D97-AF65-F5344CB8AC3E}">
        <p14:creationId xmlns:p14="http://schemas.microsoft.com/office/powerpoint/2010/main" val="460563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2CB2-38DA-4740-B1F3-11B34976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</a:t>
            </a:r>
            <a:r>
              <a:rPr lang="en-US" b="1" dirty="0"/>
              <a:t>Batter Up!  The History of Baseball</a:t>
            </a:r>
          </a:p>
        </p:txBody>
      </p:sp>
      <p:pic>
        <p:nvPicPr>
          <p:cNvPr id="5" name="Content Placeholder 4" descr="A picture containing text, plaque&#10;&#10;Description automatically generated">
            <a:extLst>
              <a:ext uri="{FF2B5EF4-FFF2-40B4-BE49-F238E27FC236}">
                <a16:creationId xmlns:a16="http://schemas.microsoft.com/office/drawing/2014/main" id="{6BAC2A06-2ECB-4A89-BC68-339552756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6597" y="1125647"/>
            <a:ext cx="4858954" cy="6258909"/>
          </a:xfrm>
        </p:spPr>
      </p:pic>
    </p:spTree>
    <p:extLst>
      <p:ext uri="{BB962C8B-B14F-4D97-AF65-F5344CB8AC3E}">
        <p14:creationId xmlns:p14="http://schemas.microsoft.com/office/powerpoint/2010/main" val="2901559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260F3-C48A-4D3D-8868-BD1BDF6A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b="1" dirty="0"/>
              <a:t>In Cincinnati, it’s not a bridge, it’s a Viaduct</a:t>
            </a:r>
          </a:p>
        </p:txBody>
      </p:sp>
      <p:pic>
        <p:nvPicPr>
          <p:cNvPr id="5" name="Content Placeholder 4" descr="A picture containing indoor, car&#10;&#10;Description automatically generated">
            <a:extLst>
              <a:ext uri="{FF2B5EF4-FFF2-40B4-BE49-F238E27FC236}">
                <a16:creationId xmlns:a16="http://schemas.microsoft.com/office/drawing/2014/main" id="{81A2B79E-0A64-45EC-9412-77D0E95C6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72" y="1825625"/>
            <a:ext cx="5990897" cy="4874720"/>
          </a:xfrm>
        </p:spPr>
      </p:pic>
    </p:spTree>
    <p:extLst>
      <p:ext uri="{BB962C8B-B14F-4D97-AF65-F5344CB8AC3E}">
        <p14:creationId xmlns:p14="http://schemas.microsoft.com/office/powerpoint/2010/main" val="639859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5D7A2-BE01-4A51-B5CF-23406B98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</a:t>
            </a:r>
            <a:r>
              <a:rPr lang="en-US" b="1" dirty="0"/>
              <a:t>Lunch Time ----- White Castle Time</a:t>
            </a:r>
          </a:p>
        </p:txBody>
      </p:sp>
      <p:pic>
        <p:nvPicPr>
          <p:cNvPr id="5" name="Content Placeholder 4" descr="A group of cars parked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7BFA5D5D-0305-4E6C-9288-D21009DC5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22" y="1825625"/>
            <a:ext cx="5328744" cy="4922016"/>
          </a:xfrm>
        </p:spPr>
      </p:pic>
    </p:spTree>
    <p:extLst>
      <p:ext uri="{BB962C8B-B14F-4D97-AF65-F5344CB8AC3E}">
        <p14:creationId xmlns:p14="http://schemas.microsoft.com/office/powerpoint/2010/main" val="1421814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337F-D95D-4482-951F-30F3D96A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Even Amateur Radio Folks Love White Castle</a:t>
            </a:r>
            <a:br>
              <a:rPr lang="en-US" b="1" dirty="0"/>
            </a:br>
            <a:r>
              <a:rPr lang="en-US" b="1" dirty="0"/>
              <a:t>                               Where’s the Beef</a:t>
            </a:r>
          </a:p>
        </p:txBody>
      </p:sp>
      <p:pic>
        <p:nvPicPr>
          <p:cNvPr id="5" name="Content Placeholder 4" descr="A picture containing text, person, breakfast&#10;&#10;Description automatically generated">
            <a:extLst>
              <a:ext uri="{FF2B5EF4-FFF2-40B4-BE49-F238E27FC236}">
                <a16:creationId xmlns:a16="http://schemas.microsoft.com/office/drawing/2014/main" id="{90D90158-6376-4D08-9829-2CC2FFEDE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8" y="1825624"/>
            <a:ext cx="6132786" cy="4780127"/>
          </a:xfrm>
        </p:spPr>
      </p:pic>
    </p:spTree>
    <p:extLst>
      <p:ext uri="{BB962C8B-B14F-4D97-AF65-F5344CB8AC3E}">
        <p14:creationId xmlns:p14="http://schemas.microsoft.com/office/powerpoint/2010/main" val="2628384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2D0D-BF0B-4775-9DCF-15727F3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r>
              <a:rPr lang="en-US" b="1" dirty="0"/>
              <a:t>The Battle of Cincinnati Chili  #1 - Skyline</a:t>
            </a:r>
          </a:p>
        </p:txBody>
      </p:sp>
      <p:pic>
        <p:nvPicPr>
          <p:cNvPr id="5" name="Content Placeholder 4" descr="A picture containing food, plate, dish, meal&#10;&#10;Description automatically generated">
            <a:extLst>
              <a:ext uri="{FF2B5EF4-FFF2-40B4-BE49-F238E27FC236}">
                <a16:creationId xmlns:a16="http://schemas.microsoft.com/office/drawing/2014/main" id="{5DC7DBCA-719F-4455-BCA3-7496FEF3A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2449" y="336111"/>
            <a:ext cx="4667250" cy="7646277"/>
          </a:xfrm>
        </p:spPr>
      </p:pic>
    </p:spTree>
    <p:extLst>
      <p:ext uri="{BB962C8B-B14F-4D97-AF65-F5344CB8AC3E}">
        <p14:creationId xmlns:p14="http://schemas.microsoft.com/office/powerpoint/2010/main" val="3906400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27E14-6605-4ED6-A66B-D7C0AEE84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# 2 -   Gold Star Chili   -  It’s a Cincy Thing  </a:t>
            </a:r>
            <a:br>
              <a:rPr lang="en-US" b="1" dirty="0"/>
            </a:br>
            <a:r>
              <a:rPr lang="en-US" b="1" dirty="0"/>
              <a:t>   as Bob says – Where’s the Hot Dog!!</a:t>
            </a:r>
          </a:p>
        </p:txBody>
      </p:sp>
      <p:pic>
        <p:nvPicPr>
          <p:cNvPr id="5" name="Content Placeholder 4" descr="A group of people sitting at a table in a restaurant&#10;&#10;Description automatically generated with low confidence">
            <a:extLst>
              <a:ext uri="{FF2B5EF4-FFF2-40B4-BE49-F238E27FC236}">
                <a16:creationId xmlns:a16="http://schemas.microsoft.com/office/drawing/2014/main" id="{83614A28-0706-408D-B689-C5AF34DA0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3" y="1825624"/>
            <a:ext cx="6416565" cy="5032375"/>
          </a:xfrm>
        </p:spPr>
      </p:pic>
    </p:spTree>
    <p:extLst>
      <p:ext uri="{BB962C8B-B14F-4D97-AF65-F5344CB8AC3E}">
        <p14:creationId xmlns:p14="http://schemas.microsoft.com/office/powerpoint/2010/main" val="1819053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2EF1-A843-4074-BF58-226FD72D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</a:t>
            </a:r>
            <a:r>
              <a:rPr lang="en-US" b="1" dirty="0"/>
              <a:t>Findlay Market Downtown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61C38BCA-021D-4623-A440-679F8C71E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5065" y="904931"/>
            <a:ext cx="4858956" cy="6700346"/>
          </a:xfrm>
        </p:spPr>
      </p:pic>
    </p:spTree>
    <p:extLst>
      <p:ext uri="{BB962C8B-B14F-4D97-AF65-F5344CB8AC3E}">
        <p14:creationId xmlns:p14="http://schemas.microsoft.com/office/powerpoint/2010/main" val="2374963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9B76-D689-4ED9-807E-E6EA8D37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655"/>
            <a:ext cx="10515600" cy="1533033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</a:t>
            </a:r>
            <a:r>
              <a:rPr lang="en-US" b="1" dirty="0"/>
              <a:t>Inside Findlay Market </a:t>
            </a:r>
            <a:br>
              <a:rPr lang="en-US" b="1" dirty="0"/>
            </a:br>
            <a:r>
              <a:rPr lang="en-US" b="1" dirty="0"/>
              <a:t>          Ohio’s oldest operating public market </a:t>
            </a:r>
            <a:br>
              <a:rPr lang="en-US" b="1" dirty="0"/>
            </a:br>
            <a:r>
              <a:rPr lang="en-US" b="1" dirty="0"/>
              <a:t>                                 Since 1855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F1AEFCE-8799-4132-83D5-EF4661C8F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9300" y="873398"/>
            <a:ext cx="4874720" cy="6779173"/>
          </a:xfrm>
        </p:spPr>
      </p:pic>
    </p:spTree>
    <p:extLst>
      <p:ext uri="{BB962C8B-B14F-4D97-AF65-F5344CB8AC3E}">
        <p14:creationId xmlns:p14="http://schemas.microsoft.com/office/powerpoint/2010/main" val="424961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D3448-141C-4D41-993A-B9D9F100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Dinner upon arrival at a Cincinnati staple – LaRosa’s</a:t>
            </a:r>
            <a:br>
              <a:rPr lang="en-US" sz="3600" dirty="0"/>
            </a:br>
            <a:r>
              <a:rPr lang="en-US" sz="3600" dirty="0"/>
              <a:t>Personal pizza and a garden salad. Followed by a little excitement. Next slide</a:t>
            </a:r>
          </a:p>
        </p:txBody>
      </p:sp>
      <p:pic>
        <p:nvPicPr>
          <p:cNvPr id="5" name="Content Placeholder 4" descr="A picture containing food, plate, table, indoor&#10;&#10;Description automatically generated">
            <a:extLst>
              <a:ext uri="{FF2B5EF4-FFF2-40B4-BE49-F238E27FC236}">
                <a16:creationId xmlns:a16="http://schemas.microsoft.com/office/drawing/2014/main" id="{7E93D4F8-86F0-41E7-A52D-8D4CA9DDD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999949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14D3-6328-4057-BD4C-C03C00693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422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Modern day trolley outside Findlay Market</a:t>
            </a:r>
          </a:p>
        </p:txBody>
      </p:sp>
      <p:pic>
        <p:nvPicPr>
          <p:cNvPr id="5" name="Content Placeholder 4" descr="A picture containing text, car, outdoor, sky&#10;&#10;Description automatically generated">
            <a:extLst>
              <a:ext uri="{FF2B5EF4-FFF2-40B4-BE49-F238E27FC236}">
                <a16:creationId xmlns:a16="http://schemas.microsoft.com/office/drawing/2014/main" id="{8F6FEC63-33D8-4201-B7DF-901DE1E7F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90" y="1857156"/>
            <a:ext cx="6006662" cy="4858954"/>
          </a:xfrm>
        </p:spPr>
      </p:pic>
    </p:spTree>
    <p:extLst>
      <p:ext uri="{BB962C8B-B14F-4D97-AF65-F5344CB8AC3E}">
        <p14:creationId xmlns:p14="http://schemas.microsoft.com/office/powerpoint/2010/main" val="3118071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B043-BC53-48CF-9978-DED08B8E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</a:t>
            </a:r>
            <a:r>
              <a:rPr lang="en-US" b="1" dirty="0"/>
              <a:t>A view from Krone Conservatory</a:t>
            </a:r>
          </a:p>
        </p:txBody>
      </p:sp>
      <p:pic>
        <p:nvPicPr>
          <p:cNvPr id="5" name="Content Placeholder 4" descr="A picture containing sky, outdoor, river, day&#10;&#10;Description automatically generated">
            <a:extLst>
              <a:ext uri="{FF2B5EF4-FFF2-40B4-BE49-F238E27FC236}">
                <a16:creationId xmlns:a16="http://schemas.microsoft.com/office/drawing/2014/main" id="{2AA2F4F8-9EC6-4C14-92F7-3BB378A26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69" y="1825625"/>
            <a:ext cx="7520152" cy="4922016"/>
          </a:xfrm>
        </p:spPr>
      </p:pic>
    </p:spTree>
    <p:extLst>
      <p:ext uri="{BB962C8B-B14F-4D97-AF65-F5344CB8AC3E}">
        <p14:creationId xmlns:p14="http://schemas.microsoft.com/office/powerpoint/2010/main" val="3327844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AEB10-34A6-4FA8-802E-20B8D2C0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             </a:t>
            </a:r>
            <a:r>
              <a:rPr lang="en-US" b="1" dirty="0"/>
              <a:t>Mr. Cincinnati Reds </a:t>
            </a:r>
            <a:br>
              <a:rPr lang="en-US" b="1" dirty="0"/>
            </a:br>
            <a:r>
              <a:rPr lang="en-US" b="1" dirty="0"/>
              <a:t>           or Farm Fresh Eggs – It’s your choice</a:t>
            </a:r>
          </a:p>
        </p:txBody>
      </p:sp>
      <p:pic>
        <p:nvPicPr>
          <p:cNvPr id="5" name="Content Placeholder 4" descr="A person in a garment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656CE87B-A8D6-49C1-B798-87977C5FB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07" y="1825624"/>
            <a:ext cx="5864771" cy="4906251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4A05E7BC-C610-477F-86A5-C6E0D4B5E6D5}"/>
              </a:ext>
            </a:extLst>
          </p:cNvPr>
          <p:cNvSpPr/>
          <p:nvPr/>
        </p:nvSpPr>
        <p:spPr>
          <a:xfrm>
            <a:off x="8802552" y="354848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46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C3E7-5770-48F3-ACAC-9FC3B599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</a:t>
            </a:r>
            <a:r>
              <a:rPr lang="en-US" b="1" dirty="0"/>
              <a:t>University of Cincinnati </a:t>
            </a:r>
            <a:br>
              <a:rPr lang="en-US" b="1" dirty="0"/>
            </a:br>
            <a:r>
              <a:rPr lang="en-US" b="1" dirty="0"/>
              <a:t>                  In the heart of the city</a:t>
            </a:r>
          </a:p>
        </p:txBody>
      </p:sp>
      <p:pic>
        <p:nvPicPr>
          <p:cNvPr id="5" name="Content Placeholder 4" descr="Cars parke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849FE48A-D6F1-49D1-9B23-B209014C9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84" y="1825625"/>
            <a:ext cx="5565226" cy="4922016"/>
          </a:xfrm>
        </p:spPr>
      </p:pic>
    </p:spTree>
    <p:extLst>
      <p:ext uri="{BB962C8B-B14F-4D97-AF65-F5344CB8AC3E}">
        <p14:creationId xmlns:p14="http://schemas.microsoft.com/office/powerpoint/2010/main" val="2729532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B4FF-87A9-47E6-BED7-AD21B2518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</a:t>
            </a:r>
            <a:r>
              <a:rPr lang="en-US" b="1" dirty="0"/>
              <a:t>Montgomery Inn Boathouse</a:t>
            </a:r>
            <a:br>
              <a:rPr lang="en-US" b="1" dirty="0"/>
            </a:br>
            <a:r>
              <a:rPr lang="en-US" b="1" dirty="0"/>
              <a:t>                      On the Ohio River</a:t>
            </a:r>
          </a:p>
        </p:txBody>
      </p:sp>
      <p:pic>
        <p:nvPicPr>
          <p:cNvPr id="5" name="Content Placeholder 4" descr="Text, logo&#10;&#10;Description automatically generated">
            <a:extLst>
              <a:ext uri="{FF2B5EF4-FFF2-40B4-BE49-F238E27FC236}">
                <a16:creationId xmlns:a16="http://schemas.microsoft.com/office/drawing/2014/main" id="{B3A50712-19C8-42AB-84D7-C6342E5F2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0017" y="1708973"/>
            <a:ext cx="4811660" cy="5044966"/>
          </a:xfrm>
        </p:spPr>
      </p:pic>
    </p:spTree>
    <p:extLst>
      <p:ext uri="{BB962C8B-B14F-4D97-AF65-F5344CB8AC3E}">
        <p14:creationId xmlns:p14="http://schemas.microsoft.com/office/powerpoint/2010/main" val="1287881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ECB5-0A09-4928-9124-69357347B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</a:t>
            </a:r>
            <a:r>
              <a:rPr lang="en-US" b="1" dirty="0"/>
              <a:t>Montgomery Inn Cigar Pig that greets you</a:t>
            </a:r>
          </a:p>
        </p:txBody>
      </p:sp>
      <p:pic>
        <p:nvPicPr>
          <p:cNvPr id="5" name="Content Placeholder 4" descr="A statue of a dog wearing a santa hat&#10;&#10;Description automatically generated with low confidence">
            <a:extLst>
              <a:ext uri="{FF2B5EF4-FFF2-40B4-BE49-F238E27FC236}">
                <a16:creationId xmlns:a16="http://schemas.microsoft.com/office/drawing/2014/main" id="{6B6BCBFF-F670-400A-88D9-24628E6B8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08" y="1825625"/>
            <a:ext cx="4871544" cy="4874720"/>
          </a:xfrm>
        </p:spPr>
      </p:pic>
    </p:spTree>
    <p:extLst>
      <p:ext uri="{BB962C8B-B14F-4D97-AF65-F5344CB8AC3E}">
        <p14:creationId xmlns:p14="http://schemas.microsoft.com/office/powerpoint/2010/main" val="4234163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14C0-9CE0-42DB-B6E8-B438CBD8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Montgomery Inn -,Founder Ted Gregory known for his Cigar and “Rib King” crown.</a:t>
            </a:r>
          </a:p>
        </p:txBody>
      </p:sp>
      <p:pic>
        <p:nvPicPr>
          <p:cNvPr id="5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214BA457-A5D0-48E1-AAB2-44748C1E2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2231" y="1921805"/>
            <a:ext cx="5032375" cy="4840015"/>
          </a:xfrm>
        </p:spPr>
      </p:pic>
    </p:spTree>
    <p:extLst>
      <p:ext uri="{BB962C8B-B14F-4D97-AF65-F5344CB8AC3E}">
        <p14:creationId xmlns:p14="http://schemas.microsoft.com/office/powerpoint/2010/main" val="860871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F291-FAA7-4728-8C68-8240E23B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Pony Keg -A drive thru beer soda place Hummm, buy your beer while driving?  Its a Cincy thing.</a:t>
            </a:r>
          </a:p>
        </p:txBody>
      </p:sp>
      <p:pic>
        <p:nvPicPr>
          <p:cNvPr id="5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A711ADA7-8E11-45F4-91E2-70DF59524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555" y="1259656"/>
            <a:ext cx="4811660" cy="5943599"/>
          </a:xfrm>
        </p:spPr>
      </p:pic>
    </p:spTree>
    <p:extLst>
      <p:ext uri="{BB962C8B-B14F-4D97-AF65-F5344CB8AC3E}">
        <p14:creationId xmlns:p14="http://schemas.microsoft.com/office/powerpoint/2010/main" val="3282306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873B-1ACD-4F69-BC71-25CA820C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63" y="500063"/>
            <a:ext cx="10395487" cy="1325563"/>
          </a:xfrm>
        </p:spPr>
        <p:txBody>
          <a:bodyPr>
            <a:normAutofit/>
          </a:bodyPr>
          <a:lstStyle/>
          <a:p>
            <a:r>
              <a:rPr lang="en-US" b="1" dirty="0"/>
              <a:t>  Frisch’s Big Boy – a Cincinnati institution</a:t>
            </a:r>
            <a:br>
              <a:rPr lang="en-US" b="1" dirty="0"/>
            </a:br>
            <a:r>
              <a:rPr lang="en-US" b="1" dirty="0"/>
              <a:t>         Just another hamburger joint.</a:t>
            </a:r>
          </a:p>
        </p:txBody>
      </p:sp>
      <p:pic>
        <p:nvPicPr>
          <p:cNvPr id="5" name="Content Placeholder 4" descr="A picture containing toy&#10;&#10;Description automatically generated">
            <a:extLst>
              <a:ext uri="{FF2B5EF4-FFF2-40B4-BE49-F238E27FC236}">
                <a16:creationId xmlns:a16="http://schemas.microsoft.com/office/drawing/2014/main" id="{B7DD1196-29CF-4F07-990E-3A2E165A0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0478" y="1331268"/>
            <a:ext cx="4854146" cy="5842862"/>
          </a:xfrm>
        </p:spPr>
      </p:pic>
    </p:spTree>
    <p:extLst>
      <p:ext uri="{BB962C8B-B14F-4D97-AF65-F5344CB8AC3E}">
        <p14:creationId xmlns:p14="http://schemas.microsoft.com/office/powerpoint/2010/main" val="246293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C7B3-17F8-4B98-A290-48707250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499"/>
          </a:xfrm>
        </p:spPr>
        <p:txBody>
          <a:bodyPr>
            <a:normAutofit/>
          </a:bodyPr>
          <a:lstStyle/>
          <a:p>
            <a:r>
              <a:rPr lang="en-US" b="1" dirty="0"/>
              <a:t>The Star Tower - 954 feet tall. Who do I see about permission to put my beam up top?</a:t>
            </a:r>
          </a:p>
        </p:txBody>
      </p:sp>
      <p:pic>
        <p:nvPicPr>
          <p:cNvPr id="5" name="Content Placeholder 4" descr="A picture containing tree, outdoor, sky, day&#10;&#10;Description automatically generated">
            <a:extLst>
              <a:ext uri="{FF2B5EF4-FFF2-40B4-BE49-F238E27FC236}">
                <a16:creationId xmlns:a16="http://schemas.microsoft.com/office/drawing/2014/main" id="{81CB1A57-288A-4DA9-8BBE-E16D9F082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02" y="1825624"/>
            <a:ext cx="5176434" cy="4869643"/>
          </a:xfrm>
        </p:spPr>
      </p:pic>
    </p:spTree>
    <p:extLst>
      <p:ext uri="{BB962C8B-B14F-4D97-AF65-F5344CB8AC3E}">
        <p14:creationId xmlns:p14="http://schemas.microsoft.com/office/powerpoint/2010/main" val="393995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FD98-954C-42B7-8864-03A79760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Timber!!  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9497A98-37CB-41A7-BE78-65F19C8A6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5907" y="1090800"/>
            <a:ext cx="4352925" cy="5822576"/>
          </a:xfrm>
        </p:spPr>
      </p:pic>
    </p:spTree>
    <p:extLst>
      <p:ext uri="{BB962C8B-B14F-4D97-AF65-F5344CB8AC3E}">
        <p14:creationId xmlns:p14="http://schemas.microsoft.com/office/powerpoint/2010/main" val="41694623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8C0C7-872F-4DA1-8EC5-7833B16D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The John Roebling Suspension Bridge</a:t>
            </a:r>
            <a:br>
              <a:rPr lang="en-US" sz="3200" b="1" dirty="0"/>
            </a:br>
            <a:r>
              <a:rPr lang="en-US" sz="3200" b="1" dirty="0"/>
              <a:t>Opened December 1, 1866. Was the longest Suspension Bridge in the World, 1057 feet.</a:t>
            </a:r>
          </a:p>
        </p:txBody>
      </p:sp>
      <p:pic>
        <p:nvPicPr>
          <p:cNvPr id="5" name="Content Placeholder 4" descr="A road with buildings on the side&#10;&#10;Description automatically generated with low confidence">
            <a:extLst>
              <a:ext uri="{FF2B5EF4-FFF2-40B4-BE49-F238E27FC236}">
                <a16:creationId xmlns:a16="http://schemas.microsoft.com/office/drawing/2014/main" id="{02661B3D-088B-460A-8567-66CD42402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64" y="1825625"/>
            <a:ext cx="5331417" cy="4351338"/>
          </a:xfrm>
        </p:spPr>
      </p:pic>
    </p:spTree>
    <p:extLst>
      <p:ext uri="{BB962C8B-B14F-4D97-AF65-F5344CB8AC3E}">
        <p14:creationId xmlns:p14="http://schemas.microsoft.com/office/powerpoint/2010/main" val="69029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AC22-091C-4A69-B175-D52C3CBC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</a:t>
            </a:r>
            <a:r>
              <a:rPr lang="en-US" b="1" dirty="0"/>
              <a:t>Another View and still standing</a:t>
            </a:r>
          </a:p>
        </p:txBody>
      </p:sp>
      <p:pic>
        <p:nvPicPr>
          <p:cNvPr id="5" name="Content Placeholder 4" descr="A picture containing bridge, building&#10;&#10;Description automatically generated">
            <a:extLst>
              <a:ext uri="{FF2B5EF4-FFF2-40B4-BE49-F238E27FC236}">
                <a16:creationId xmlns:a16="http://schemas.microsoft.com/office/drawing/2014/main" id="{099CDD73-F3CB-4175-9825-158A102C9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32" y="1825624"/>
            <a:ext cx="5269424" cy="5032375"/>
          </a:xfrm>
        </p:spPr>
      </p:pic>
    </p:spTree>
    <p:extLst>
      <p:ext uri="{BB962C8B-B14F-4D97-AF65-F5344CB8AC3E}">
        <p14:creationId xmlns:p14="http://schemas.microsoft.com/office/powerpoint/2010/main" val="1220417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D96F-0DA2-43FA-8255-22940924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</a:t>
            </a:r>
            <a:r>
              <a:rPr lang="en-US" b="1" dirty="0"/>
              <a:t>Inside Carew Tower</a:t>
            </a:r>
            <a:br>
              <a:rPr lang="en-US" b="1" dirty="0"/>
            </a:br>
            <a:r>
              <a:rPr lang="en-US" b="1" dirty="0"/>
              <a:t>            All inlaid Rookwood Pottery Tile</a:t>
            </a:r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9F34CB0F-2263-426B-927F-5E01959C9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122684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F8D5-7E3E-4512-8755-79FEF987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                Downtown Art Deco Clock</a:t>
            </a:r>
            <a:br>
              <a:rPr lang="en-US" b="1" dirty="0"/>
            </a:br>
            <a:r>
              <a:rPr lang="en-US" b="1" dirty="0"/>
              <a:t>What Time is it anyway?  It’s a Cincinnati Thing</a:t>
            </a:r>
          </a:p>
        </p:txBody>
      </p:sp>
      <p:pic>
        <p:nvPicPr>
          <p:cNvPr id="5" name="Content Placeholder 4" descr="Clocks on a building&#10;&#10;Description automatically generated with medium confidence">
            <a:extLst>
              <a:ext uri="{FF2B5EF4-FFF2-40B4-BE49-F238E27FC236}">
                <a16:creationId xmlns:a16="http://schemas.microsoft.com/office/drawing/2014/main" id="{D4E782D5-DC71-465D-886E-73432FB11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560503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600D-4ED0-4EEA-9DB9-F6853691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The Netherland Plaza Hotel –  in the Carew Tower </a:t>
            </a:r>
            <a:br>
              <a:rPr lang="en-US" b="1" dirty="0"/>
            </a:br>
            <a:r>
              <a:rPr lang="en-US" b="1" dirty="0"/>
              <a:t>                            A 4-Star hotel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213A641E-2F2B-47D4-A229-0FB2C3046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2448" y="1082837"/>
            <a:ext cx="4667249" cy="6152827"/>
          </a:xfrm>
        </p:spPr>
      </p:pic>
    </p:spTree>
    <p:extLst>
      <p:ext uri="{BB962C8B-B14F-4D97-AF65-F5344CB8AC3E}">
        <p14:creationId xmlns:p14="http://schemas.microsoft.com/office/powerpoint/2010/main" val="622346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A37E-5B48-4654-93B6-459A76E3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</a:t>
            </a:r>
            <a:r>
              <a:rPr lang="en-US" b="1" dirty="0"/>
              <a:t>Jewish Temple</a:t>
            </a:r>
            <a:br>
              <a:rPr lang="en-US" b="1" dirty="0"/>
            </a:br>
            <a:r>
              <a:rPr lang="en-US" b="1" dirty="0"/>
              <a:t>                In the Heart of Downtown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319C5C-2EF4-4749-8F3F-308D6BBA6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6784" y="1261525"/>
            <a:ext cx="4838645" cy="5966847"/>
          </a:xfrm>
        </p:spPr>
      </p:pic>
    </p:spTree>
    <p:extLst>
      <p:ext uri="{BB962C8B-B14F-4D97-AF65-F5344CB8AC3E}">
        <p14:creationId xmlns:p14="http://schemas.microsoft.com/office/powerpoint/2010/main" val="4865897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E6433-928E-442F-977F-1591E2308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Corner Stone for the Temple was laid on                  May 12, 1865.</a:t>
            </a:r>
          </a:p>
        </p:txBody>
      </p:sp>
      <p:pic>
        <p:nvPicPr>
          <p:cNvPr id="5" name="Content Placeholder 4" descr="A sign on a brick wall&#10;&#10;Description automatically generated">
            <a:extLst>
              <a:ext uri="{FF2B5EF4-FFF2-40B4-BE49-F238E27FC236}">
                <a16:creationId xmlns:a16="http://schemas.microsoft.com/office/drawing/2014/main" id="{BB2FE5D6-9163-481D-8190-85577D0D4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56" y="1825625"/>
            <a:ext cx="5749871" cy="4916138"/>
          </a:xfrm>
        </p:spPr>
      </p:pic>
    </p:spTree>
    <p:extLst>
      <p:ext uri="{BB962C8B-B14F-4D97-AF65-F5344CB8AC3E}">
        <p14:creationId xmlns:p14="http://schemas.microsoft.com/office/powerpoint/2010/main" val="345216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577A-0B94-4909-8967-F4E167538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State Flag welcomes you to the 2022 Hamvention.</a:t>
            </a:r>
          </a:p>
        </p:txBody>
      </p:sp>
      <p:pic>
        <p:nvPicPr>
          <p:cNvPr id="5" name="Content Placeholder 4" descr="A flag flying in the air&#10;&#10;Description automatically generated with medium confidence">
            <a:extLst>
              <a:ext uri="{FF2B5EF4-FFF2-40B4-BE49-F238E27FC236}">
                <a16:creationId xmlns:a16="http://schemas.microsoft.com/office/drawing/2014/main" id="{627479C8-C4E3-4263-B4EF-ECC4E2251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78094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8549-5872-4D48-8809-657AB096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CQ CQ CQ, Call me a HamBulance!!</a:t>
            </a:r>
          </a:p>
        </p:txBody>
      </p:sp>
      <p:pic>
        <p:nvPicPr>
          <p:cNvPr id="5" name="Content Placeholder 4" descr="A picture containing text, tree, outdoor, traveling&#10;&#10;Description automatically generated">
            <a:extLst>
              <a:ext uri="{FF2B5EF4-FFF2-40B4-BE49-F238E27FC236}">
                <a16:creationId xmlns:a16="http://schemas.microsoft.com/office/drawing/2014/main" id="{78832DAF-50BF-4F3D-A0B7-E47016F7A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4936" y="1401547"/>
            <a:ext cx="4827423" cy="5675586"/>
          </a:xfrm>
        </p:spPr>
      </p:pic>
    </p:spTree>
    <p:extLst>
      <p:ext uri="{BB962C8B-B14F-4D97-AF65-F5344CB8AC3E}">
        <p14:creationId xmlns:p14="http://schemas.microsoft.com/office/powerpoint/2010/main" val="254807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1EC3-36B2-466C-8047-18B32AFA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 the show begin, Maxim Building.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893BE4-609C-4B32-8954-4A1498644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8330" y="1642129"/>
            <a:ext cx="4352925" cy="4719917"/>
          </a:xfrm>
        </p:spPr>
      </p:pic>
    </p:spTree>
    <p:extLst>
      <p:ext uri="{BB962C8B-B14F-4D97-AF65-F5344CB8AC3E}">
        <p14:creationId xmlns:p14="http://schemas.microsoft.com/office/powerpoint/2010/main" val="183966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042B-AFEA-4D5C-9EBE-3C80C4A9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1" y="282384"/>
            <a:ext cx="10515600" cy="1325563"/>
          </a:xfrm>
        </p:spPr>
        <p:txBody>
          <a:bodyPr/>
          <a:lstStyle/>
          <a:p>
            <a:r>
              <a:rPr lang="en-US" b="1" dirty="0"/>
              <a:t>Maxim Building.  Vendors everywhere.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C8CF9D-C745-4C00-8B05-F43E64DBF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8228" y="1531380"/>
            <a:ext cx="4749989" cy="5338482"/>
          </a:xfrm>
        </p:spPr>
      </p:pic>
    </p:spTree>
    <p:extLst>
      <p:ext uri="{BB962C8B-B14F-4D97-AF65-F5344CB8AC3E}">
        <p14:creationId xmlns:p14="http://schemas.microsoft.com/office/powerpoint/2010/main" val="139323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635</Words>
  <Application>Microsoft Office PowerPoint</Application>
  <PresentationFormat>Widescreen</PresentationFormat>
  <Paragraphs>57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PowerPoint Presentation</vt:lpstr>
      <vt:lpstr>We are not even there yet, and Bob is famous!                (Atlanta Airport)</vt:lpstr>
      <vt:lpstr>Cut in the hill. Cincinnati skyline straight ahead.  The Cincinnati airport is actually located in Northern Kentucky.  Go figure!</vt:lpstr>
      <vt:lpstr>Dinner upon arrival at a Cincinnati staple – LaRosa’s Personal pizza and a garden salad. Followed by a little excitement. Next slide</vt:lpstr>
      <vt:lpstr>Timber!!  </vt:lpstr>
      <vt:lpstr>Ohio State Flag welcomes you to the 2022 Hamvention.</vt:lpstr>
      <vt:lpstr> CQ CQ CQ, Call me a HamBulance!!</vt:lpstr>
      <vt:lpstr>Let the show begin, Maxim Building.</vt:lpstr>
      <vt:lpstr>Maxim Building.  Vendors everywhere.</vt:lpstr>
      <vt:lpstr>Antenna up hairdo</vt:lpstr>
      <vt:lpstr>Yaesu’s area took up half of one entire building. </vt:lpstr>
      <vt:lpstr>Entry ticket to the Dayton Hamvention 2022.  Notice the hole punch, this is how Yaesu tracked who received the annual Yaesu hat.</vt:lpstr>
      <vt:lpstr>Just an example of Yaesu’s equipment on display. The new FT-110 Transceiver.</vt:lpstr>
      <vt:lpstr>Building Two – Tesla Building, even more vendors. Everything from toys to towers.</vt:lpstr>
      <vt:lpstr>Marconi Building</vt:lpstr>
      <vt:lpstr>Volta Building</vt:lpstr>
      <vt:lpstr>  Overkill for a portable antenna</vt:lpstr>
      <vt:lpstr>Need some coax???</vt:lpstr>
      <vt:lpstr>               Courtyard at the Hamvention</vt:lpstr>
      <vt:lpstr>You must look but it is Wolfman with ears and a tail. Only in Xenia!</vt:lpstr>
      <vt:lpstr>            Quick tour of Cincinnati</vt:lpstr>
      <vt:lpstr>A view of the 471 bridge (McDonald’s Bridge)</vt:lpstr>
      <vt:lpstr>Home of the Flying Pigs – Porkopolis 1862</vt:lpstr>
      <vt:lpstr>                         Fountain Square                    The Cincinnati Angel</vt:lpstr>
      <vt:lpstr>Union Terminal – Now Cincinnati History Museum          Amtrak still operates train service</vt:lpstr>
      <vt:lpstr> Just some of the murals in the main terminal</vt:lpstr>
      <vt:lpstr>Additional Mural in Union Terminal</vt:lpstr>
      <vt:lpstr>         The original information booth within the terminal     </vt:lpstr>
      <vt:lpstr>Rookwood Ice cream parlor - in Union Terminal</vt:lpstr>
      <vt:lpstr>Original Ticket Counter inside Union Terminal</vt:lpstr>
      <vt:lpstr>      Old Bones inside the History Museum</vt:lpstr>
      <vt:lpstr>         Batter Up!  The History of Baseball</vt:lpstr>
      <vt:lpstr>  In Cincinnati, it’s not a bridge, it’s a Viaduct</vt:lpstr>
      <vt:lpstr>         Lunch Time ----- White Castle Time</vt:lpstr>
      <vt:lpstr>Even Amateur Radio Folks Love White Castle                                Where’s the Beef</vt:lpstr>
      <vt:lpstr>   The Battle of Cincinnati Chili  #1 - Skyline</vt:lpstr>
      <vt:lpstr>  # 2 -   Gold Star Chili   -  It’s a Cincy Thing      as Bob says – Where’s the Hot Dog!!</vt:lpstr>
      <vt:lpstr>                 Findlay Market Downtown</vt:lpstr>
      <vt:lpstr>                         Inside Findlay Market            Ohio’s oldest operating public market                                   Since 1855</vt:lpstr>
      <vt:lpstr> Modern day trolley outside Findlay Market</vt:lpstr>
      <vt:lpstr>          A view from Krone Conservatory</vt:lpstr>
      <vt:lpstr>                      Mr. Cincinnati Reds             or Farm Fresh Eggs – It’s your choice</vt:lpstr>
      <vt:lpstr>                  University of Cincinnati                    In the heart of the city</vt:lpstr>
      <vt:lpstr>               Montgomery Inn Boathouse                       On the Ohio River</vt:lpstr>
      <vt:lpstr>     Montgomery Inn Cigar Pig that greets you</vt:lpstr>
      <vt:lpstr>Montgomery Inn -,Founder Ted Gregory known for his Cigar and “Rib King” crown.</vt:lpstr>
      <vt:lpstr>Pony Keg -A drive thru beer soda place Hummm, buy your beer while driving?  Its a Cincy thing.</vt:lpstr>
      <vt:lpstr>  Frisch’s Big Boy – a Cincinnati institution          Just another hamburger joint.</vt:lpstr>
      <vt:lpstr>The Star Tower - 954 feet tall. Who do I see about permission to put my beam up top?</vt:lpstr>
      <vt:lpstr>The John Roebling Suspension Bridge Opened December 1, 1866. Was the longest Suspension Bridge in the World, 1057 feet.</vt:lpstr>
      <vt:lpstr>             Another View and still standing</vt:lpstr>
      <vt:lpstr>                        Inside Carew Tower             All inlaid Rookwood Pottery Tile</vt:lpstr>
      <vt:lpstr>                 Downtown Art Deco Clock What Time is it anyway?  It’s a Cincinnati Thing</vt:lpstr>
      <vt:lpstr> The Netherland Plaza Hotel –  in the Carew Tower                              A 4-Star hotel</vt:lpstr>
      <vt:lpstr>                           Jewish Temple                 In the Heart of Downtown</vt:lpstr>
      <vt:lpstr>The Corner Stone for the Temple was laid on                  May 12, 1865.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</cp:lastModifiedBy>
  <cp:revision>4</cp:revision>
  <dcterms:created xsi:type="dcterms:W3CDTF">2022-05-31T22:42:37Z</dcterms:created>
  <dcterms:modified xsi:type="dcterms:W3CDTF">2022-06-07T22:50:45Z</dcterms:modified>
</cp:coreProperties>
</file>