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91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2FE-5F3C-4FA9-8C43-87972498D2E7}" type="datetimeFigureOut">
              <a:rPr lang="en-US" smtClean="0"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BEBC1-CF69-48A1-93B9-633C3A4F0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0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2FE-5F3C-4FA9-8C43-87972498D2E7}" type="datetimeFigureOut">
              <a:rPr lang="en-US" smtClean="0"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BEBC1-CF69-48A1-93B9-633C3A4F0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641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2FE-5F3C-4FA9-8C43-87972498D2E7}" type="datetimeFigureOut">
              <a:rPr lang="en-US" smtClean="0"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BEBC1-CF69-48A1-93B9-633C3A4F0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0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2FE-5F3C-4FA9-8C43-87972498D2E7}" type="datetimeFigureOut">
              <a:rPr lang="en-US" smtClean="0"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BEBC1-CF69-48A1-93B9-633C3A4F0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91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2FE-5F3C-4FA9-8C43-87972498D2E7}" type="datetimeFigureOut">
              <a:rPr lang="en-US" smtClean="0"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BEBC1-CF69-48A1-93B9-633C3A4F0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3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2FE-5F3C-4FA9-8C43-87972498D2E7}" type="datetimeFigureOut">
              <a:rPr lang="en-US" smtClean="0"/>
              <a:t>4/20/2019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BEBC1-CF69-48A1-93B9-633C3A4F0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84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2FE-5F3C-4FA9-8C43-87972498D2E7}" type="datetimeFigureOut">
              <a:rPr lang="en-US" smtClean="0"/>
              <a:t>4/20/2019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BEBC1-CF69-48A1-93B9-633C3A4F0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19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2FE-5F3C-4FA9-8C43-87972498D2E7}" type="datetimeFigureOut">
              <a:rPr lang="en-US" smtClean="0"/>
              <a:t>4/20/2019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BEBC1-CF69-48A1-93B9-633C3A4F0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35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2FE-5F3C-4FA9-8C43-87972498D2E7}" type="datetimeFigureOut">
              <a:rPr lang="en-US" smtClean="0"/>
              <a:t>4/20/2019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BEBC1-CF69-48A1-93B9-633C3A4F0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13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2FE-5F3C-4FA9-8C43-87972498D2E7}" type="datetimeFigureOut">
              <a:rPr lang="en-US" smtClean="0"/>
              <a:t>4/20/2019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BEBC1-CF69-48A1-93B9-633C3A4F0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4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F2FE-5F3C-4FA9-8C43-87972498D2E7}" type="datetimeFigureOut">
              <a:rPr lang="en-US" smtClean="0"/>
              <a:t>4/20/2019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BEBC1-CF69-48A1-93B9-633C3A4F0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70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F2FE-5F3C-4FA9-8C43-87972498D2E7}" type="datetimeFigureOut">
              <a:rPr lang="en-US" smtClean="0"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BEBC1-CF69-48A1-93B9-633C3A4F0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680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Picture 8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651" y="2723755"/>
            <a:ext cx="1280160" cy="1280160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311" y="4545793"/>
            <a:ext cx="3073400" cy="1943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9247" y="-690247"/>
            <a:ext cx="3150973" cy="3150973"/>
          </a:xfrm>
          <a:prstGeom prst="rect">
            <a:avLst/>
          </a:prstGeom>
        </p:spPr>
      </p:pic>
      <p:sp>
        <p:nvSpPr>
          <p:cNvPr id="36" name="&quot;No&quot; Symbol 35"/>
          <p:cNvSpPr/>
          <p:nvPr/>
        </p:nvSpPr>
        <p:spPr>
          <a:xfrm>
            <a:off x="3492676" y="2769067"/>
            <a:ext cx="801694" cy="763612"/>
          </a:xfrm>
          <a:prstGeom prst="noSmoking">
            <a:avLst>
              <a:gd name="adj" fmla="val 988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 DC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Elbow Connector 14"/>
          <p:cNvCxnSpPr/>
          <p:nvPr/>
        </p:nvCxnSpPr>
        <p:spPr>
          <a:xfrm rot="10800000" flipV="1">
            <a:off x="4633798" y="1240494"/>
            <a:ext cx="952965" cy="575947"/>
          </a:xfrm>
          <a:prstGeom prst="bentConnector3">
            <a:avLst>
              <a:gd name="adj1" fmla="val -446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5930893" y="2229568"/>
            <a:ext cx="0" cy="366460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Lightning Bolt 71"/>
          <p:cNvSpPr/>
          <p:nvPr/>
        </p:nvSpPr>
        <p:spPr>
          <a:xfrm>
            <a:off x="5736267" y="3199043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576224" y="3288752"/>
            <a:ext cx="759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12Vdc</a:t>
            </a:r>
            <a:endParaRPr lang="en-US" dirty="0"/>
          </a:p>
        </p:txBody>
      </p:sp>
      <p:sp>
        <p:nvSpPr>
          <p:cNvPr id="74" name="Lightning Bolt 73"/>
          <p:cNvSpPr/>
          <p:nvPr/>
        </p:nvSpPr>
        <p:spPr>
          <a:xfrm>
            <a:off x="8197730" y="5924518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8037687" y="6014227"/>
            <a:ext cx="759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12Vdc</a:t>
            </a:r>
            <a:endParaRPr lang="en-US" dirty="0"/>
          </a:p>
        </p:txBody>
      </p:sp>
      <p:cxnSp>
        <p:nvCxnSpPr>
          <p:cNvPr id="77" name="Elbow Connector 76"/>
          <p:cNvCxnSpPr/>
          <p:nvPr/>
        </p:nvCxnSpPr>
        <p:spPr>
          <a:xfrm rot="10800000" flipV="1">
            <a:off x="6252528" y="3658082"/>
            <a:ext cx="4253320" cy="2619149"/>
          </a:xfrm>
          <a:prstGeom prst="bentConnector3">
            <a:avLst>
              <a:gd name="adj1" fmla="val -1422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4" name="Picture 8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37331" y="2586530"/>
            <a:ext cx="1972057" cy="1307560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2338" y="1469302"/>
            <a:ext cx="1650636" cy="1237977"/>
          </a:xfrm>
          <a:prstGeom prst="rect">
            <a:avLst/>
          </a:prstGeom>
        </p:spPr>
      </p:pic>
      <p:cxnSp>
        <p:nvCxnSpPr>
          <p:cNvPr id="86" name="Elbow Connector 85"/>
          <p:cNvCxnSpPr>
            <a:stCxn id="85" idx="1"/>
          </p:cNvCxnSpPr>
          <p:nvPr/>
        </p:nvCxnSpPr>
        <p:spPr>
          <a:xfrm rot="10800000" flipV="1">
            <a:off x="2074372" y="2088291"/>
            <a:ext cx="1037966" cy="165990"/>
          </a:xfrm>
          <a:prstGeom prst="bentConnector3">
            <a:avLst>
              <a:gd name="adj1" fmla="val 10119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9" name="Picture 8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684" y="303251"/>
            <a:ext cx="1226315" cy="2189849"/>
          </a:xfrm>
          <a:prstGeom prst="rect">
            <a:avLst/>
          </a:prstGeom>
        </p:spPr>
      </p:pic>
      <p:sp>
        <p:nvSpPr>
          <p:cNvPr id="91" name="Right Arrow 90"/>
          <p:cNvSpPr/>
          <p:nvPr/>
        </p:nvSpPr>
        <p:spPr>
          <a:xfrm rot="5400000">
            <a:off x="10828777" y="2653900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ight Arrow 91"/>
          <p:cNvSpPr/>
          <p:nvPr/>
        </p:nvSpPr>
        <p:spPr>
          <a:xfrm rot="5400000">
            <a:off x="11040901" y="2657709"/>
            <a:ext cx="541321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ight Arrow 92"/>
          <p:cNvSpPr/>
          <p:nvPr/>
        </p:nvSpPr>
        <p:spPr>
          <a:xfrm rot="5400000">
            <a:off x="10616652" y="2653898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ight Arrow 93"/>
          <p:cNvSpPr/>
          <p:nvPr/>
        </p:nvSpPr>
        <p:spPr>
          <a:xfrm rot="5400000">
            <a:off x="10403030" y="2653899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4" name="Picture 1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684" y="303251"/>
            <a:ext cx="1226315" cy="2189849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651" y="2723755"/>
            <a:ext cx="1280160" cy="1280160"/>
          </a:xfrm>
          <a:prstGeom prst="rect">
            <a:avLst/>
          </a:prstGeom>
        </p:spPr>
      </p:pic>
      <p:sp>
        <p:nvSpPr>
          <p:cNvPr id="116" name="Right Arrow 115"/>
          <p:cNvSpPr/>
          <p:nvPr/>
        </p:nvSpPr>
        <p:spPr>
          <a:xfrm rot="5400000">
            <a:off x="10828777" y="2653900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ight Arrow 116"/>
          <p:cNvSpPr/>
          <p:nvPr/>
        </p:nvSpPr>
        <p:spPr>
          <a:xfrm rot="5400000">
            <a:off x="11040901" y="2657709"/>
            <a:ext cx="541321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ight Arrow 117"/>
          <p:cNvSpPr/>
          <p:nvPr/>
        </p:nvSpPr>
        <p:spPr>
          <a:xfrm rot="5400000">
            <a:off x="10616652" y="2653898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ight Arrow 118"/>
          <p:cNvSpPr/>
          <p:nvPr/>
        </p:nvSpPr>
        <p:spPr>
          <a:xfrm rot="5400000">
            <a:off x="10403030" y="2653899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1939374" y="353823"/>
            <a:ext cx="25378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 smtClean="0"/>
              <a:t>Configuration  A</a:t>
            </a:r>
            <a:endParaRPr lang="en-US" sz="2800" u="sng" dirty="0"/>
          </a:p>
        </p:txBody>
      </p:sp>
      <p:sp>
        <p:nvSpPr>
          <p:cNvPr id="28" name="TextBox 27"/>
          <p:cNvSpPr txBox="1"/>
          <p:nvPr/>
        </p:nvSpPr>
        <p:spPr>
          <a:xfrm>
            <a:off x="2076931" y="1293873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TX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555297" y="177740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RX</a:t>
            </a:r>
            <a:endParaRPr lang="en-US" dirty="0"/>
          </a:p>
        </p:txBody>
      </p:sp>
      <p:cxnSp>
        <p:nvCxnSpPr>
          <p:cNvPr id="30" name="Elbow Connector 29"/>
          <p:cNvCxnSpPr/>
          <p:nvPr/>
        </p:nvCxnSpPr>
        <p:spPr>
          <a:xfrm flipV="1">
            <a:off x="2061624" y="1041319"/>
            <a:ext cx="1684111" cy="942916"/>
          </a:xfrm>
          <a:prstGeom prst="bentConnector3">
            <a:avLst>
              <a:gd name="adj1" fmla="val -627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1641884" y="1603943"/>
            <a:ext cx="864973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RX /TX</a:t>
            </a:r>
          </a:p>
          <a:p>
            <a:pPr algn="ctr"/>
            <a:r>
              <a:rPr lang="en-US" sz="1200" dirty="0" smtClean="0"/>
              <a:t>switch</a:t>
            </a:r>
            <a:endParaRPr lang="en-US" sz="1200" dirty="0"/>
          </a:p>
        </p:txBody>
      </p:sp>
      <p:sp>
        <p:nvSpPr>
          <p:cNvPr id="32" name="Lightning Bolt 31"/>
          <p:cNvSpPr/>
          <p:nvPr/>
        </p:nvSpPr>
        <p:spPr>
          <a:xfrm>
            <a:off x="1039454" y="1482472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32272" y="1572181"/>
            <a:ext cx="1045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0Vdc RX</a:t>
            </a:r>
          </a:p>
          <a:p>
            <a:pPr algn="r"/>
            <a:r>
              <a:rPr lang="en-US" dirty="0" smtClean="0"/>
              <a:t>12Vdc TX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3722972" y="861005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N/A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59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882" y="5132844"/>
            <a:ext cx="2381250" cy="1533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5191" y="2813840"/>
            <a:ext cx="3073400" cy="1943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37325" y="2586530"/>
            <a:ext cx="1972057" cy="13075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2332" y="1469302"/>
            <a:ext cx="1650636" cy="12379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678" y="303251"/>
            <a:ext cx="1226315" cy="21898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645" y="2723755"/>
            <a:ext cx="1280160" cy="1280160"/>
          </a:xfrm>
          <a:prstGeom prst="rect">
            <a:avLst/>
          </a:prstGeom>
        </p:spPr>
      </p:pic>
      <p:sp>
        <p:nvSpPr>
          <p:cNvPr id="11" name="Right Arrow 10"/>
          <p:cNvSpPr/>
          <p:nvPr/>
        </p:nvSpPr>
        <p:spPr>
          <a:xfrm rot="5400000">
            <a:off x="10828771" y="2653900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5400000">
            <a:off x="11040895" y="2657709"/>
            <a:ext cx="541321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5400000">
            <a:off x="10616646" y="2653898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5400000">
            <a:off x="10403024" y="2653899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Elbow Connector 15"/>
          <p:cNvCxnSpPr>
            <a:stCxn id="8" idx="1"/>
          </p:cNvCxnSpPr>
          <p:nvPr/>
        </p:nvCxnSpPr>
        <p:spPr>
          <a:xfrm rot="10800000" flipV="1">
            <a:off x="2074366" y="2088291"/>
            <a:ext cx="1037966" cy="165990"/>
          </a:xfrm>
          <a:prstGeom prst="bentConnector3">
            <a:avLst>
              <a:gd name="adj1" fmla="val 10119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/>
          <p:nvPr/>
        </p:nvCxnSpPr>
        <p:spPr>
          <a:xfrm rot="16200000" flipV="1">
            <a:off x="3130570" y="3591513"/>
            <a:ext cx="3620537" cy="614088"/>
          </a:xfrm>
          <a:prstGeom prst="bentConnector3">
            <a:avLst>
              <a:gd name="adj1" fmla="val 100171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/>
          <p:nvPr/>
        </p:nvCxnSpPr>
        <p:spPr>
          <a:xfrm rot="5400000">
            <a:off x="7481975" y="4892485"/>
            <a:ext cx="1104854" cy="686967"/>
          </a:xfrm>
          <a:prstGeom prst="bentConnector3">
            <a:avLst>
              <a:gd name="adj1" fmla="val 100328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flipV="1">
            <a:off x="8711513" y="3773034"/>
            <a:ext cx="1819038" cy="452157"/>
          </a:xfrm>
          <a:prstGeom prst="bentConnector3">
            <a:avLst>
              <a:gd name="adj1" fmla="val 99589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Lightning Bolt 43"/>
          <p:cNvSpPr/>
          <p:nvPr/>
        </p:nvSpPr>
        <p:spPr>
          <a:xfrm>
            <a:off x="3758477" y="2829698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598434" y="2919407"/>
            <a:ext cx="759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12Vdc</a:t>
            </a:r>
            <a:endParaRPr lang="en-US" dirty="0"/>
          </a:p>
        </p:txBody>
      </p:sp>
      <p:sp>
        <p:nvSpPr>
          <p:cNvPr id="46" name="Lightning Bolt 45"/>
          <p:cNvSpPr/>
          <p:nvPr/>
        </p:nvSpPr>
        <p:spPr>
          <a:xfrm>
            <a:off x="5020009" y="3613481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859966" y="3703190"/>
            <a:ext cx="759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12Vdc</a:t>
            </a:r>
            <a:endParaRPr lang="en-US" dirty="0"/>
          </a:p>
        </p:txBody>
      </p:sp>
      <p:sp>
        <p:nvSpPr>
          <p:cNvPr id="48" name="Lightning Bolt 47"/>
          <p:cNvSpPr/>
          <p:nvPr/>
        </p:nvSpPr>
        <p:spPr>
          <a:xfrm>
            <a:off x="9419169" y="3834757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259126" y="3924466"/>
            <a:ext cx="759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12Vdc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1939368" y="353823"/>
            <a:ext cx="2525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 smtClean="0"/>
              <a:t>Configuration  B</a:t>
            </a:r>
            <a:endParaRPr lang="en-US" sz="28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2089282" y="1309708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TX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567648" y="1793239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RX</a:t>
            </a:r>
            <a:endParaRPr lang="en-US" dirty="0"/>
          </a:p>
        </p:txBody>
      </p:sp>
      <p:cxnSp>
        <p:nvCxnSpPr>
          <p:cNvPr id="25" name="Elbow Connector 24"/>
          <p:cNvCxnSpPr/>
          <p:nvPr/>
        </p:nvCxnSpPr>
        <p:spPr>
          <a:xfrm flipV="1">
            <a:off x="2073975" y="1057154"/>
            <a:ext cx="1684111" cy="942916"/>
          </a:xfrm>
          <a:prstGeom prst="bentConnector3">
            <a:avLst>
              <a:gd name="adj1" fmla="val -627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654235" y="1619778"/>
            <a:ext cx="864973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RX /TX</a:t>
            </a:r>
          </a:p>
          <a:p>
            <a:pPr algn="ctr"/>
            <a:r>
              <a:rPr lang="en-US" sz="1200" dirty="0" smtClean="0"/>
              <a:t>switch</a:t>
            </a:r>
            <a:endParaRPr lang="en-US" sz="1200" dirty="0"/>
          </a:p>
        </p:txBody>
      </p:sp>
      <p:sp>
        <p:nvSpPr>
          <p:cNvPr id="27" name="Lightning Bolt 26"/>
          <p:cNvSpPr/>
          <p:nvPr/>
        </p:nvSpPr>
        <p:spPr>
          <a:xfrm>
            <a:off x="1051805" y="1498307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4623" y="1588016"/>
            <a:ext cx="1045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0Vdc RX</a:t>
            </a:r>
          </a:p>
          <a:p>
            <a:pPr algn="r"/>
            <a:r>
              <a:rPr lang="en-US" dirty="0" smtClean="0"/>
              <a:t>12Vdc TX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722972" y="873362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N/A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10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8389" y="5132844"/>
            <a:ext cx="2381250" cy="1533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080" y="1667466"/>
            <a:ext cx="3073400" cy="1943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77832" y="2586530"/>
            <a:ext cx="1972057" cy="13075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839" y="1469302"/>
            <a:ext cx="1650636" cy="123797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2185" y="303251"/>
            <a:ext cx="1226315" cy="218984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6152" y="2723755"/>
            <a:ext cx="1280160" cy="1280160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 rot="5400000">
            <a:off x="10569278" y="2653900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5400000">
            <a:off x="10781402" y="2657709"/>
            <a:ext cx="541321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5400000">
            <a:off x="10357153" y="2653898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5400000">
            <a:off x="10143531" y="2653899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Elbow Connector 13"/>
          <p:cNvCxnSpPr>
            <a:stCxn id="7" idx="1"/>
          </p:cNvCxnSpPr>
          <p:nvPr/>
        </p:nvCxnSpPr>
        <p:spPr>
          <a:xfrm rot="10800000" flipV="1">
            <a:off x="1814873" y="2088291"/>
            <a:ext cx="1037966" cy="165990"/>
          </a:xfrm>
          <a:prstGeom prst="bentConnector3">
            <a:avLst>
              <a:gd name="adj1" fmla="val 10119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/>
          <p:nvPr/>
        </p:nvCxnSpPr>
        <p:spPr>
          <a:xfrm rot="16200000" flipV="1">
            <a:off x="2871077" y="3591513"/>
            <a:ext cx="3620537" cy="614088"/>
          </a:xfrm>
          <a:prstGeom prst="bentConnector3">
            <a:avLst>
              <a:gd name="adj1" fmla="val 100171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/>
          <p:nvPr/>
        </p:nvCxnSpPr>
        <p:spPr>
          <a:xfrm flipV="1">
            <a:off x="7426409" y="3785390"/>
            <a:ext cx="2869363" cy="2021467"/>
          </a:xfrm>
          <a:prstGeom prst="bentConnector3">
            <a:avLst>
              <a:gd name="adj1" fmla="val 99955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Lightning Bolt 19"/>
          <p:cNvSpPr/>
          <p:nvPr/>
        </p:nvSpPr>
        <p:spPr>
          <a:xfrm>
            <a:off x="3498984" y="2829698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38941" y="2919407"/>
            <a:ext cx="759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12Vdc</a:t>
            </a:r>
            <a:endParaRPr lang="en-US" dirty="0"/>
          </a:p>
        </p:txBody>
      </p:sp>
      <p:sp>
        <p:nvSpPr>
          <p:cNvPr id="22" name="Lightning Bolt 21"/>
          <p:cNvSpPr/>
          <p:nvPr/>
        </p:nvSpPr>
        <p:spPr>
          <a:xfrm>
            <a:off x="4760516" y="3613481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00473" y="3703190"/>
            <a:ext cx="759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12Vdc</a:t>
            </a:r>
            <a:endParaRPr lang="en-US" dirty="0"/>
          </a:p>
        </p:txBody>
      </p:sp>
      <p:sp>
        <p:nvSpPr>
          <p:cNvPr id="24" name="Lightning Bolt 23"/>
          <p:cNvSpPr/>
          <p:nvPr/>
        </p:nvSpPr>
        <p:spPr>
          <a:xfrm>
            <a:off x="8770187" y="5416423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610144" y="5506132"/>
            <a:ext cx="759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12Vdc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1679875" y="353823"/>
            <a:ext cx="25202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 smtClean="0"/>
              <a:t>Configuration  C</a:t>
            </a:r>
            <a:endParaRPr lang="en-US" sz="2800" u="sng" dirty="0"/>
          </a:p>
        </p:txBody>
      </p:sp>
      <p:sp>
        <p:nvSpPr>
          <p:cNvPr id="27" name="TextBox 26"/>
          <p:cNvSpPr txBox="1"/>
          <p:nvPr/>
        </p:nvSpPr>
        <p:spPr>
          <a:xfrm>
            <a:off x="1830177" y="129558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TX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308543" y="1779118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RX</a:t>
            </a:r>
            <a:endParaRPr lang="en-US" dirty="0"/>
          </a:p>
        </p:txBody>
      </p:sp>
      <p:cxnSp>
        <p:nvCxnSpPr>
          <p:cNvPr id="29" name="Elbow Connector 28"/>
          <p:cNvCxnSpPr/>
          <p:nvPr/>
        </p:nvCxnSpPr>
        <p:spPr>
          <a:xfrm flipV="1">
            <a:off x="1814870" y="1043033"/>
            <a:ext cx="1684111" cy="942916"/>
          </a:xfrm>
          <a:prstGeom prst="bentConnector3">
            <a:avLst>
              <a:gd name="adj1" fmla="val -627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395130" y="1605657"/>
            <a:ext cx="864973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RX /TX</a:t>
            </a:r>
          </a:p>
          <a:p>
            <a:pPr algn="ctr"/>
            <a:r>
              <a:rPr lang="en-US" sz="1200" dirty="0" smtClean="0"/>
              <a:t>switch</a:t>
            </a:r>
            <a:endParaRPr lang="en-US" sz="1200" dirty="0"/>
          </a:p>
        </p:txBody>
      </p:sp>
      <p:sp>
        <p:nvSpPr>
          <p:cNvPr id="31" name="Lightning Bolt 30"/>
          <p:cNvSpPr/>
          <p:nvPr/>
        </p:nvSpPr>
        <p:spPr>
          <a:xfrm>
            <a:off x="792700" y="1484186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5518" y="1573895"/>
            <a:ext cx="1045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0Vdc RX</a:t>
            </a:r>
          </a:p>
          <a:p>
            <a:pPr algn="r"/>
            <a:r>
              <a:rPr lang="en-US" dirty="0" smtClean="0"/>
              <a:t>12Vdc TX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562331" y="861005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N/A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094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9665" y="5132844"/>
            <a:ext cx="2381250" cy="1533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8356" y="1667466"/>
            <a:ext cx="3073400" cy="1943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99108" y="2586530"/>
            <a:ext cx="1972057" cy="13075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115" y="1469302"/>
            <a:ext cx="1650636" cy="123797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3461" y="303251"/>
            <a:ext cx="1226315" cy="218984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428" y="2723755"/>
            <a:ext cx="1280160" cy="1280160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 rot="5400000">
            <a:off x="10890554" y="2653900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5400000">
            <a:off x="11102678" y="2657709"/>
            <a:ext cx="541321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5400000">
            <a:off x="10678429" y="2653898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5400000">
            <a:off x="10464807" y="2653899"/>
            <a:ext cx="541320" cy="13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Elbow Connector 13"/>
          <p:cNvCxnSpPr>
            <a:stCxn id="7" idx="1"/>
          </p:cNvCxnSpPr>
          <p:nvPr/>
        </p:nvCxnSpPr>
        <p:spPr>
          <a:xfrm rot="10800000" flipV="1">
            <a:off x="2136149" y="2088291"/>
            <a:ext cx="1037966" cy="165990"/>
          </a:xfrm>
          <a:prstGeom prst="bentConnector3">
            <a:avLst>
              <a:gd name="adj1" fmla="val 10119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/>
          <p:nvPr/>
        </p:nvCxnSpPr>
        <p:spPr>
          <a:xfrm rot="16200000" flipV="1">
            <a:off x="3192353" y="3591513"/>
            <a:ext cx="3620537" cy="614088"/>
          </a:xfrm>
          <a:prstGeom prst="bentConnector3">
            <a:avLst>
              <a:gd name="adj1" fmla="val 100171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 flipV="1">
            <a:off x="7747685" y="3785390"/>
            <a:ext cx="2869363" cy="2021467"/>
          </a:xfrm>
          <a:prstGeom prst="bentConnector3">
            <a:avLst>
              <a:gd name="adj1" fmla="val 99955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ightning Bolt 16"/>
          <p:cNvSpPr/>
          <p:nvPr/>
        </p:nvSpPr>
        <p:spPr>
          <a:xfrm>
            <a:off x="3820260" y="2829698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60217" y="2919407"/>
            <a:ext cx="759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12Vdc</a:t>
            </a:r>
            <a:endParaRPr lang="en-US" dirty="0"/>
          </a:p>
        </p:txBody>
      </p:sp>
      <p:sp>
        <p:nvSpPr>
          <p:cNvPr id="19" name="Lightning Bolt 18"/>
          <p:cNvSpPr/>
          <p:nvPr/>
        </p:nvSpPr>
        <p:spPr>
          <a:xfrm>
            <a:off x="5081792" y="3613481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21749" y="3703190"/>
            <a:ext cx="759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12Vdc</a:t>
            </a:r>
            <a:endParaRPr lang="en-US" dirty="0"/>
          </a:p>
        </p:txBody>
      </p:sp>
      <p:sp>
        <p:nvSpPr>
          <p:cNvPr id="21" name="Lightning Bolt 20"/>
          <p:cNvSpPr/>
          <p:nvPr/>
        </p:nvSpPr>
        <p:spPr>
          <a:xfrm>
            <a:off x="9091463" y="5416423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931420" y="5506132"/>
            <a:ext cx="759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12Vdc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001151" y="353823"/>
            <a:ext cx="2550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 smtClean="0"/>
              <a:t>Configuration  D</a:t>
            </a:r>
            <a:endParaRPr lang="en-US" sz="2800" u="sng" dirty="0"/>
          </a:p>
        </p:txBody>
      </p:sp>
      <p:sp>
        <p:nvSpPr>
          <p:cNvPr id="24" name="TextBox 23"/>
          <p:cNvSpPr txBox="1"/>
          <p:nvPr/>
        </p:nvSpPr>
        <p:spPr>
          <a:xfrm>
            <a:off x="2151456" y="129558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TX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629822" y="1779118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RX</a:t>
            </a:r>
            <a:endParaRPr lang="en-US" dirty="0"/>
          </a:p>
        </p:txBody>
      </p:sp>
      <p:cxnSp>
        <p:nvCxnSpPr>
          <p:cNvPr id="27" name="Elbow Connector 26"/>
          <p:cNvCxnSpPr/>
          <p:nvPr/>
        </p:nvCxnSpPr>
        <p:spPr>
          <a:xfrm flipV="1">
            <a:off x="2136149" y="1043033"/>
            <a:ext cx="1684111" cy="942916"/>
          </a:xfrm>
          <a:prstGeom prst="bentConnector3">
            <a:avLst>
              <a:gd name="adj1" fmla="val -627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1716409" y="1605657"/>
            <a:ext cx="864973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RX /TX</a:t>
            </a:r>
          </a:p>
          <a:p>
            <a:pPr algn="ctr"/>
            <a:r>
              <a:rPr lang="en-US" sz="1200" dirty="0" smtClean="0"/>
              <a:t>switch</a:t>
            </a:r>
            <a:endParaRPr lang="en-US" sz="1200" dirty="0"/>
          </a:p>
        </p:txBody>
      </p:sp>
      <p:sp>
        <p:nvSpPr>
          <p:cNvPr id="30" name="Lightning Bolt 29"/>
          <p:cNvSpPr/>
          <p:nvPr/>
        </p:nvSpPr>
        <p:spPr>
          <a:xfrm>
            <a:off x="1113979" y="1484186"/>
            <a:ext cx="455746" cy="780868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6797" y="1573895"/>
            <a:ext cx="1045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0Vdc RX</a:t>
            </a:r>
          </a:p>
          <a:p>
            <a:pPr algn="r"/>
            <a:r>
              <a:rPr lang="en-US" dirty="0" smtClean="0"/>
              <a:t>12Vdc TX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772400" y="861005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N/A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78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7706792" y="6166119"/>
            <a:ext cx="3599823" cy="5844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Down Arrow 46"/>
          <p:cNvSpPr/>
          <p:nvPr/>
        </p:nvSpPr>
        <p:spPr>
          <a:xfrm>
            <a:off x="7821544" y="5348466"/>
            <a:ext cx="212640" cy="8176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own Arrow 47"/>
          <p:cNvSpPr/>
          <p:nvPr/>
        </p:nvSpPr>
        <p:spPr>
          <a:xfrm>
            <a:off x="8689981" y="5331048"/>
            <a:ext cx="212640" cy="8176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own Arrow 48"/>
          <p:cNvSpPr/>
          <p:nvPr/>
        </p:nvSpPr>
        <p:spPr>
          <a:xfrm>
            <a:off x="10347004" y="5339757"/>
            <a:ext cx="212640" cy="8176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own Arrow 49"/>
          <p:cNvSpPr/>
          <p:nvPr/>
        </p:nvSpPr>
        <p:spPr>
          <a:xfrm>
            <a:off x="11051618" y="5322339"/>
            <a:ext cx="212640" cy="8176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7899921" y="6292394"/>
            <a:ext cx="351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VLAN Switch for Advanced </a:t>
            </a:r>
            <a:r>
              <a:rPr lang="en-US" dirty="0" err="1" smtClean="0"/>
              <a:t>DtD</a:t>
            </a:r>
            <a:r>
              <a:rPr lang="en-US" dirty="0" smtClean="0"/>
              <a:t> link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452" y="1706547"/>
            <a:ext cx="1963783" cy="19637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081" y="1697838"/>
            <a:ext cx="1963783" cy="196378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76709" y="3452616"/>
            <a:ext cx="76201" cy="320040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939953" y="3461325"/>
            <a:ext cx="76201" cy="320040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823748" y="5764743"/>
            <a:ext cx="509995" cy="8882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282801" y="3782762"/>
            <a:ext cx="2381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12v or 24v POE Injector</a:t>
            </a:r>
            <a:endParaRPr lang="en-US" dirty="0"/>
          </a:p>
        </p:txBody>
      </p:sp>
      <p:sp>
        <p:nvSpPr>
          <p:cNvPr id="19" name="U-Turn Arrow 18"/>
          <p:cNvSpPr/>
          <p:nvPr/>
        </p:nvSpPr>
        <p:spPr>
          <a:xfrm>
            <a:off x="1025391" y="5489923"/>
            <a:ext cx="3264536" cy="34834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1393" y="5764743"/>
            <a:ext cx="509995" cy="8882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ightning Bolt 15"/>
          <p:cNvSpPr/>
          <p:nvPr/>
        </p:nvSpPr>
        <p:spPr>
          <a:xfrm>
            <a:off x="806227" y="5790867"/>
            <a:ext cx="227873" cy="444137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Lightning Bolt 19"/>
          <p:cNvSpPr/>
          <p:nvPr/>
        </p:nvSpPr>
        <p:spPr>
          <a:xfrm>
            <a:off x="3905209" y="5808284"/>
            <a:ext cx="227873" cy="444137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91267" y="5188975"/>
            <a:ext cx="3061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LAN to Lan for Simple </a:t>
            </a:r>
            <a:r>
              <a:rPr lang="en-US" dirty="0" err="1" smtClean="0"/>
              <a:t>DtD</a:t>
            </a:r>
            <a:r>
              <a:rPr lang="en-US" dirty="0" smtClean="0"/>
              <a:t> link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7706792" y="2679302"/>
            <a:ext cx="76201" cy="320040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590587" y="4982720"/>
            <a:ext cx="509995" cy="8882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ightning Bolt 24"/>
          <p:cNvSpPr/>
          <p:nvPr/>
        </p:nvSpPr>
        <p:spPr>
          <a:xfrm>
            <a:off x="7672048" y="5026261"/>
            <a:ext cx="227873" cy="444137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543088" y="2670593"/>
            <a:ext cx="76201" cy="320040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426883" y="4974011"/>
            <a:ext cx="509995" cy="8882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ightning Bolt 28"/>
          <p:cNvSpPr/>
          <p:nvPr/>
        </p:nvSpPr>
        <p:spPr>
          <a:xfrm>
            <a:off x="8508344" y="5017552"/>
            <a:ext cx="227873" cy="444137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0200317" y="2679302"/>
            <a:ext cx="76201" cy="320040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084112" y="4982720"/>
            <a:ext cx="509995" cy="8882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Lightning Bolt 32"/>
          <p:cNvSpPr/>
          <p:nvPr/>
        </p:nvSpPr>
        <p:spPr>
          <a:xfrm>
            <a:off x="10165573" y="5026261"/>
            <a:ext cx="227873" cy="444137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0912826" y="2661884"/>
            <a:ext cx="76201" cy="320040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0796621" y="4965302"/>
            <a:ext cx="509995" cy="8882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Lightning Bolt 36"/>
          <p:cNvSpPr/>
          <p:nvPr/>
        </p:nvSpPr>
        <p:spPr>
          <a:xfrm>
            <a:off x="10878082" y="5008843"/>
            <a:ext cx="227873" cy="444137"/>
          </a:xfrm>
          <a:prstGeom prst="lightningBol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8233" y="1161170"/>
            <a:ext cx="1963783" cy="196378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3000" y="924524"/>
            <a:ext cx="1963783" cy="1963783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474939" y="1481742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2.397ghz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3475087" y="1461311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5.905ghz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266665" y="662071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2.397ghz</a:t>
            </a:r>
            <a:endParaRPr lang="en-US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296" y="1457592"/>
            <a:ext cx="1963783" cy="196378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525" y="2639161"/>
            <a:ext cx="1963783" cy="1963783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8112561" y="1150220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2.402ghz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0472699" y="1519552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5.905ghz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9719698" y="2316060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5.885ghz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336485" y="882920"/>
            <a:ext cx="4563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/>
              <a:t>Cross band Hub, single sector, </a:t>
            </a:r>
            <a:r>
              <a:rPr lang="en-US" i="1" u="sng" dirty="0" smtClean="0"/>
              <a:t>single </a:t>
            </a:r>
            <a:r>
              <a:rPr lang="en-US" i="1" u="sng" dirty="0" smtClean="0"/>
              <a:t>channel </a:t>
            </a:r>
            <a:endParaRPr lang="en-US" i="1" u="sng" dirty="0"/>
          </a:p>
        </p:txBody>
      </p:sp>
      <p:sp>
        <p:nvSpPr>
          <p:cNvPr id="53" name="TextBox 52"/>
          <p:cNvSpPr txBox="1"/>
          <p:nvPr/>
        </p:nvSpPr>
        <p:spPr>
          <a:xfrm>
            <a:off x="7410951" y="250627"/>
            <a:ext cx="4109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 smtClean="0"/>
              <a:t>Cross band Hub</a:t>
            </a:r>
            <a:r>
              <a:rPr lang="en-US" i="1" u="sng" dirty="0"/>
              <a:t>, duel </a:t>
            </a:r>
            <a:r>
              <a:rPr lang="en-US" i="1" u="sng" dirty="0" smtClean="0"/>
              <a:t>sector, duel </a:t>
            </a:r>
            <a:r>
              <a:rPr lang="en-US" i="1" u="sng" dirty="0" smtClean="0"/>
              <a:t>channel 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25154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107</Words>
  <Application>Microsoft Office PowerPoint</Application>
  <PresentationFormat>Widescreen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mathison o</dc:creator>
  <cp:lastModifiedBy>mathison o</cp:lastModifiedBy>
  <cp:revision>24</cp:revision>
  <dcterms:created xsi:type="dcterms:W3CDTF">2018-10-27T06:13:15Z</dcterms:created>
  <dcterms:modified xsi:type="dcterms:W3CDTF">2019-04-21T07:18:08Z</dcterms:modified>
</cp:coreProperties>
</file>