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9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6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969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39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568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73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11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6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8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0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7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2FD85-248D-4484-B70B-9298D7BF360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5B20E7-EA28-4272-9EE1-6DC5EEE3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2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18EA-B5E9-4CF1-B217-9F89A6B1E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10268"/>
            <a:ext cx="7766936" cy="164630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DMR With </a:t>
            </a:r>
            <a:r>
              <a:rPr lang="en-US" b="1" dirty="0" err="1">
                <a:solidFill>
                  <a:schemeClr val="tx1"/>
                </a:solidFill>
              </a:rPr>
              <a:t>DroidStar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A9C53-EB73-449F-BFB6-16937BADB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5684" y="3613512"/>
            <a:ext cx="5249702" cy="1096899"/>
          </a:xfrm>
        </p:spPr>
        <p:txBody>
          <a:bodyPr>
            <a:normAutofit/>
          </a:bodyPr>
          <a:lstStyle/>
          <a:p>
            <a:r>
              <a:rPr lang="en-US" sz="2800" dirty="0"/>
              <a:t>Do DMR from an Android Phone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BC8C8E-1498-42A9-A6F8-C66ACBAC4A55}"/>
              </a:ext>
            </a:extLst>
          </p:cNvPr>
          <p:cNvSpPr txBox="1"/>
          <p:nvPr/>
        </p:nvSpPr>
        <p:spPr>
          <a:xfrm>
            <a:off x="3882457" y="4525745"/>
            <a:ext cx="301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Dave Mosteller KC3JNW</a:t>
            </a:r>
          </a:p>
        </p:txBody>
      </p:sp>
    </p:spTree>
    <p:extLst>
      <p:ext uri="{BB962C8B-B14F-4D97-AF65-F5344CB8AC3E}">
        <p14:creationId xmlns:p14="http://schemas.microsoft.com/office/powerpoint/2010/main" val="313153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B3A9C53-EB73-449F-BFB6-16937BADB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5190" y="1783806"/>
            <a:ext cx="4550688" cy="68644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First Step – Get a DMR ID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756C524-BE57-47A7-BB57-6F247752D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462510"/>
            <a:ext cx="7766936" cy="102431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DMR With </a:t>
            </a:r>
            <a:r>
              <a:rPr lang="en-US" b="1" dirty="0" err="1">
                <a:solidFill>
                  <a:schemeClr val="tx1"/>
                </a:solidFill>
              </a:rPr>
              <a:t>DroidStar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7FE10D-72D9-49DF-BE37-1C953DC3A9FF}"/>
              </a:ext>
            </a:extLst>
          </p:cNvPr>
          <p:cNvSpPr txBox="1"/>
          <p:nvPr/>
        </p:nvSpPr>
        <p:spPr>
          <a:xfrm>
            <a:off x="3521122" y="2736502"/>
            <a:ext cx="67829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Go to radioid.net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Sign up for a DMR 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9FF6E1-AA00-4908-8D93-9E205C9253DB}"/>
              </a:ext>
            </a:extLst>
          </p:cNvPr>
          <p:cNvSpPr txBox="1"/>
          <p:nvPr/>
        </p:nvSpPr>
        <p:spPr>
          <a:xfrm>
            <a:off x="1507066" y="4653886"/>
            <a:ext cx="7601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 may have to wait for 24 hours for your ID to populate the database.</a:t>
            </a:r>
          </a:p>
        </p:txBody>
      </p:sp>
    </p:spTree>
    <p:extLst>
      <p:ext uri="{BB962C8B-B14F-4D97-AF65-F5344CB8AC3E}">
        <p14:creationId xmlns:p14="http://schemas.microsoft.com/office/powerpoint/2010/main" val="31489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B3A9C53-EB73-449F-BFB6-16937BADB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6099" y="1783868"/>
            <a:ext cx="7188870" cy="686440"/>
          </a:xfrm>
        </p:spPr>
        <p:txBody>
          <a:bodyPr>
            <a:normAutofit fontScale="925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Second Step – Setup a </a:t>
            </a:r>
            <a:r>
              <a:rPr lang="en-US" sz="2800" b="1" dirty="0" err="1">
                <a:solidFill>
                  <a:schemeClr val="tx1"/>
                </a:solidFill>
              </a:rPr>
              <a:t>Brandmeister</a:t>
            </a:r>
            <a:r>
              <a:rPr lang="en-US" sz="2800" b="1" dirty="0">
                <a:solidFill>
                  <a:schemeClr val="tx1"/>
                </a:solidFill>
              </a:rPr>
              <a:t> Account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756C524-BE57-47A7-BB57-6F247752D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462510"/>
            <a:ext cx="7766936" cy="102431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DMR With </a:t>
            </a:r>
            <a:r>
              <a:rPr lang="en-US" b="1" dirty="0" err="1">
                <a:solidFill>
                  <a:schemeClr val="tx1"/>
                </a:solidFill>
              </a:rPr>
              <a:t>DroidStar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7FE10D-72D9-49DF-BE37-1C953DC3A9FF}"/>
              </a:ext>
            </a:extLst>
          </p:cNvPr>
          <p:cNvSpPr txBox="1"/>
          <p:nvPr/>
        </p:nvSpPr>
        <p:spPr>
          <a:xfrm>
            <a:off x="2869531" y="2571811"/>
            <a:ext cx="50871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Go to </a:t>
            </a:r>
            <a:r>
              <a:rPr lang="en-US" sz="2800" dirty="0" err="1"/>
              <a:t>brandmeister.network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Register for an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Click on your callsign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Click on </a:t>
            </a:r>
            <a:r>
              <a:rPr lang="en-US" sz="2800" dirty="0" err="1"/>
              <a:t>SelfCare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Make sure Brand is Motorola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Turn on Hotspot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Enter a Password </a:t>
            </a:r>
          </a:p>
          <a:p>
            <a:endParaRPr lang="en-US" sz="2800" dirty="0"/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AA71C-BD0B-41F9-9690-3880891C418A}"/>
              </a:ext>
            </a:extLst>
          </p:cNvPr>
          <p:cNvSpPr txBox="1"/>
          <p:nvPr/>
        </p:nvSpPr>
        <p:spPr>
          <a:xfrm>
            <a:off x="1796099" y="5936776"/>
            <a:ext cx="8237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This is the password you will use on your hotspot or your </a:t>
            </a:r>
            <a:r>
              <a:rPr lang="en-US" dirty="0" err="1">
                <a:solidFill>
                  <a:srgbClr val="FF0000"/>
                </a:solidFill>
              </a:rPr>
              <a:t>DroidStar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9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6A5AAA6-A8F4-46B4-9D12-DD31B8597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510" y="0"/>
            <a:ext cx="4304179" cy="1073971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36D9498-586D-4A6E-882F-FA2B79749819}"/>
              </a:ext>
            </a:extLst>
          </p:cNvPr>
          <p:cNvSpPr txBox="1"/>
          <p:nvPr/>
        </p:nvSpPr>
        <p:spPr>
          <a:xfrm>
            <a:off x="2743200" y="512768"/>
            <a:ext cx="2474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 Black" panose="020B0A04020102020204" pitchFamily="34" charset="0"/>
              </a:rPr>
              <a:t>SETTINGS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8CAE50-9332-463D-A69A-F00AA64FFBB7}"/>
              </a:ext>
            </a:extLst>
          </p:cNvPr>
          <p:cNvSpPr txBox="1"/>
          <p:nvPr/>
        </p:nvSpPr>
        <p:spPr>
          <a:xfrm>
            <a:off x="860612" y="1434353"/>
            <a:ext cx="609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Enter your call sign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Enter your DMR ID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ESSID should be a number other than blank for second radio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Enter the password you entered in </a:t>
            </a:r>
            <a:r>
              <a:rPr lang="en-US" sz="2400" dirty="0" err="1"/>
              <a:t>BrandMeister</a:t>
            </a:r>
            <a:r>
              <a:rPr lang="en-US" sz="2400" dirty="0"/>
              <a:t> account</a:t>
            </a:r>
          </a:p>
        </p:txBody>
      </p:sp>
    </p:spTree>
    <p:extLst>
      <p:ext uri="{BB962C8B-B14F-4D97-AF65-F5344CB8AC3E}">
        <p14:creationId xmlns:p14="http://schemas.microsoft.com/office/powerpoint/2010/main" val="57234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18EA-B5E9-4CF1-B217-9F89A6B1E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788" y="779671"/>
            <a:ext cx="7766936" cy="853638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Bottom of the Settings Screen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7D8FF2-CE4B-420C-90A1-BD4FAFD86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8894" y="1633309"/>
            <a:ext cx="3348318" cy="34465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5AAB3C-30DB-4F53-B654-6C63377369D8}"/>
              </a:ext>
            </a:extLst>
          </p:cNvPr>
          <p:cNvSpPr txBox="1"/>
          <p:nvPr/>
        </p:nvSpPr>
        <p:spPr>
          <a:xfrm>
            <a:off x="1470212" y="2187388"/>
            <a:ext cx="6006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“Update Hosts” button</a:t>
            </a:r>
          </a:p>
          <a:p>
            <a:endParaRPr lang="en-US" dirty="0"/>
          </a:p>
          <a:p>
            <a:r>
              <a:rPr lang="en-US" dirty="0"/>
              <a:t>Click “Update ID files” button</a:t>
            </a:r>
          </a:p>
        </p:txBody>
      </p:sp>
    </p:spTree>
    <p:extLst>
      <p:ext uri="{BB962C8B-B14F-4D97-AF65-F5344CB8AC3E}">
        <p14:creationId xmlns:p14="http://schemas.microsoft.com/office/powerpoint/2010/main" val="59239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18EA-B5E9-4CF1-B217-9F89A6B1E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557328"/>
            <a:ext cx="4111855" cy="847402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Main Screen</a:t>
            </a: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909EA9E-16C4-479A-B2F5-549DB6750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838" y="0"/>
            <a:ext cx="30861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699A5A-9551-418A-AEAF-EAD1EF9B3B15}"/>
              </a:ext>
            </a:extLst>
          </p:cNvPr>
          <p:cNvSpPr txBox="1"/>
          <p:nvPr/>
        </p:nvSpPr>
        <p:spPr>
          <a:xfrm>
            <a:off x="1039906" y="1775012"/>
            <a:ext cx="609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Change the Mode to DMR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Change the Host to BM_3102_United_States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Enter the </a:t>
            </a:r>
            <a:r>
              <a:rPr lang="en-US" dirty="0" err="1"/>
              <a:t>talkgroup</a:t>
            </a:r>
            <a:r>
              <a:rPr lang="en-US" dirty="0"/>
              <a:t> you want to go to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Press the Connect button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Press the big blue button and speak</a:t>
            </a:r>
          </a:p>
        </p:txBody>
      </p:sp>
    </p:spTree>
    <p:extLst>
      <p:ext uri="{BB962C8B-B14F-4D97-AF65-F5344CB8AC3E}">
        <p14:creationId xmlns:p14="http://schemas.microsoft.com/office/powerpoint/2010/main" val="32438610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184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Trebuchet MS</vt:lpstr>
      <vt:lpstr>Wingdings 3</vt:lpstr>
      <vt:lpstr>Facet</vt:lpstr>
      <vt:lpstr>DMR With DroidStar</vt:lpstr>
      <vt:lpstr>DMR With DroidStar</vt:lpstr>
      <vt:lpstr>DMR With DroidStar</vt:lpstr>
      <vt:lpstr>PowerPoint Presentation</vt:lpstr>
      <vt:lpstr>Bottom of the Settings Screen</vt:lpstr>
      <vt:lpstr>Main Screen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DMR With DroidStar</dc:title>
  <dc:creator>David Mosteller</dc:creator>
  <cp:lastModifiedBy>David Mosteller</cp:lastModifiedBy>
  <cp:revision>7</cp:revision>
  <dcterms:created xsi:type="dcterms:W3CDTF">2021-03-30T22:25:01Z</dcterms:created>
  <dcterms:modified xsi:type="dcterms:W3CDTF">2021-04-28T14:32:15Z</dcterms:modified>
</cp:coreProperties>
</file>