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765A8-8001-4F3C-907C-5D281D1C0D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9C7632-15CD-4E0E-A0D9-8CBAF9D705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E60505-D497-4055-A880-5824AD6E7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FF1CB-5471-4B75-B561-12F4887E994D}" type="datetimeFigureOut">
              <a:rPr lang="en-US" smtClean="0"/>
              <a:t>6/23/2019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40E20-D5A6-4AD6-96EF-875100A0A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BD6A8B-E5FD-48F3-92F7-27E9BC08F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C499B-0E89-4D21-BFD0-8390572B1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677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3822C-8B89-4C21-B26E-FB138EF80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A1DE25-9F39-4BCD-B5C4-45B0FCFCA8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C58A8F-7331-4753-B16F-22ED65EC7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FF1CB-5471-4B75-B561-12F4887E994D}" type="datetimeFigureOut">
              <a:rPr lang="en-US" smtClean="0"/>
              <a:t>6/23/2019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355C63-BC4B-4CA8-B393-6F0BD88AF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E31180-A80A-4DAD-9F69-3A80F4189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C499B-0E89-4D21-BFD0-8390572B1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118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82B6DD-A9CF-47AC-B6AF-F25F87D8E1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A21DCD-00A3-4ADF-9A70-59545F7CAB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E75C3D-DAB9-4F5E-BEB4-E47D2C4CB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FF1CB-5471-4B75-B561-12F4887E994D}" type="datetimeFigureOut">
              <a:rPr lang="en-US" smtClean="0"/>
              <a:t>6/23/2019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0870AB-30D6-472B-8566-7417F0FE2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E89EB3-CDD8-4B98-84E5-1290E8CE9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C499B-0E89-4D21-BFD0-8390572B1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021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7A57F-6936-46A0-8960-A8789C366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50F16-35FF-42A2-B372-58168F258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8231F-18E9-4B40-AF62-BA344E94F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FF1CB-5471-4B75-B561-12F4887E994D}" type="datetimeFigureOut">
              <a:rPr lang="en-US" smtClean="0"/>
              <a:t>6/23/2019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11C13-CD92-4D9C-89A0-E2D1F347B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1FF53D-042F-46DA-8F04-54DE565B9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C499B-0E89-4D21-BFD0-8390572B1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541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8BC9D-31C9-4E6D-96E2-8A8EBF826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DE0F4E-89C9-4E94-A78A-28C4411A92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B3E903-09C0-45AE-82BF-8C28D6452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FF1CB-5471-4B75-B561-12F4887E994D}" type="datetimeFigureOut">
              <a:rPr lang="en-US" smtClean="0"/>
              <a:t>6/23/2019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8F7EC7-D367-437B-A7A4-AEA15BBAD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460887-9C05-4E22-ACD1-E214F194C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C499B-0E89-4D21-BFD0-8390572B1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903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5D082-2F59-4497-8CF5-B990E92D0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E5CA59-1702-4EDD-964C-2D61C96584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2CFE35-A9E9-4942-AE07-008F6F2ED0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C7760C-0A94-4D3A-9121-BE0CD5CDD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FF1CB-5471-4B75-B561-12F4887E994D}" type="datetimeFigureOut">
              <a:rPr lang="en-US" smtClean="0"/>
              <a:t>6/23/2019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6C1503-7ED9-4CDB-8258-02703A852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BED723-DFA2-4A16-B2F3-094AC3EF0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C499B-0E89-4D21-BFD0-8390572B1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620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DA0D5-AF65-48A0-ACF1-57A342CDA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372B69-48D7-46D0-A2E2-648FDC63A4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9EFC51-1013-4BD3-BAC7-30CCBB359B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4E800E-1FF6-4FAF-A85D-8EBA711DAE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F90DA2-9B99-46CD-8B21-81DEFE1D1B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E4F10A-4AB7-43C4-82B6-D8D2E51E9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FF1CB-5471-4B75-B561-12F4887E994D}" type="datetimeFigureOut">
              <a:rPr lang="en-US" smtClean="0"/>
              <a:t>6/23/2019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DE9125-A029-4CDC-A478-663C376EB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5D05F3-AD8C-4C3C-9C57-6E3B3D400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C499B-0E89-4D21-BFD0-8390572B1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652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4B47C-6593-4018-89D4-374EFA823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325BF5-40E2-4D4C-BD94-88E17DB0F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FF1CB-5471-4B75-B561-12F4887E994D}" type="datetimeFigureOut">
              <a:rPr lang="en-US" smtClean="0"/>
              <a:t>6/23/2019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1836C1-90ED-4A2A-9333-F5DF0B55C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2539B1-0167-4BE8-A84F-4E657CF4B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C499B-0E89-4D21-BFD0-8390572B1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987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8717CE-16D1-450F-935A-6C5F78159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FF1CB-5471-4B75-B561-12F4887E994D}" type="datetimeFigureOut">
              <a:rPr lang="en-US" smtClean="0"/>
              <a:t>6/23/2019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1FD8CA-C95F-4995-9771-D583D61C2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665795-113B-42C4-8DBC-634AFC8E9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C499B-0E89-4D21-BFD0-8390572B1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210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037DC-B619-41E6-9409-16AA6F6B9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A1F69-EC06-4B65-838B-6C5F2CD03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4665FB-406E-4608-8690-3C8CD3E68B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AC0DE8-C81A-4A22-88EF-9AD094886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FF1CB-5471-4B75-B561-12F4887E994D}" type="datetimeFigureOut">
              <a:rPr lang="en-US" smtClean="0"/>
              <a:t>6/23/2019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0DCDEE-1EFE-42C0-96C9-56F755151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0C91A4-1FE9-423B-B589-5042C0F4F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C499B-0E89-4D21-BFD0-8390572B1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960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91C41-4F26-48ED-8841-F690AE6E0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B9B8A7-72AC-42EA-9D1A-A112E4B50C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94080D-85A8-43E3-8D0E-D4A80F3169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EC7319-04EE-4D02-B3BE-4D4BA9440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FF1CB-5471-4B75-B561-12F4887E994D}" type="datetimeFigureOut">
              <a:rPr lang="en-US" smtClean="0"/>
              <a:t>6/23/2019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EBF64B-12E3-4371-BDE0-B853967D2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22B22C-74B0-4CA5-BCC9-D054F9D5F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C499B-0E89-4D21-BFD0-8390572B1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917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34B70E-5974-4B9C-8B86-31803680A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F7E3BC-B2EF-475A-849F-1D0769FF18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7EEA7E-5BE5-4155-8B7F-E45E8B494A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FF1CB-5471-4B75-B561-12F4887E994D}" type="datetimeFigureOut">
              <a:rPr lang="en-US" smtClean="0"/>
              <a:t>6/23/2019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34E657-5473-4FCE-9B2A-5927C3BAD7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E22E83-7C39-4F0F-8B90-61FEDDDF28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C499B-0E89-4D21-BFD0-8390572B1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935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531EE-DDD3-4A82-BE9E-81EA396028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2019 Field Day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8E232A-3EA0-4044-9015-20442952C0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Four clubs: BVARC, TDXS, Katy and ECHO operated 10A South Texas from </a:t>
            </a:r>
            <a:r>
              <a:rPr lang="en-US" dirty="0" err="1"/>
              <a:t>Duhacsek</a:t>
            </a:r>
            <a:r>
              <a:rPr lang="en-US" dirty="0"/>
              <a:t> Park near Sugar Land on June 22-23, 2019</a:t>
            </a:r>
          </a:p>
          <a:p>
            <a:endParaRPr lang="en-US" dirty="0"/>
          </a:p>
          <a:p>
            <a:r>
              <a:rPr lang="en-US" dirty="0"/>
              <a:t>The result was a new high score. Here are photos from the event.</a:t>
            </a:r>
          </a:p>
        </p:txBody>
      </p:sp>
    </p:spTree>
    <p:extLst>
      <p:ext uri="{BB962C8B-B14F-4D97-AF65-F5344CB8AC3E}">
        <p14:creationId xmlns:p14="http://schemas.microsoft.com/office/powerpoint/2010/main" val="3874180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truck is parked on the side of a road&#10;&#10;Description automatically generated">
            <a:extLst>
              <a:ext uri="{FF2B5EF4-FFF2-40B4-BE49-F238E27FC236}">
                <a16:creationId xmlns:a16="http://schemas.microsoft.com/office/drawing/2014/main" id="{DBEFD08F-3838-4FD3-A4DF-F437673900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551" y="11663"/>
            <a:ext cx="9128449" cy="684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891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ss, outdoor, sky, tree&#10;&#10;Description automatically generated">
            <a:extLst>
              <a:ext uri="{FF2B5EF4-FFF2-40B4-BE49-F238E27FC236}">
                <a16:creationId xmlns:a16="http://schemas.microsoft.com/office/drawing/2014/main" id="{51770BAD-38B1-42EB-8210-5045A15878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885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lawn chairs sitting on top of a grass covered field&#10;&#10;Description automatically generated">
            <a:extLst>
              <a:ext uri="{FF2B5EF4-FFF2-40B4-BE49-F238E27FC236}">
                <a16:creationId xmlns:a16="http://schemas.microsoft.com/office/drawing/2014/main" id="{021BC84D-CB1F-4D22-A64C-BDB876F598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586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itting at a table in a room&#10;&#10;Description automatically generated">
            <a:extLst>
              <a:ext uri="{FF2B5EF4-FFF2-40B4-BE49-F238E27FC236}">
                <a16:creationId xmlns:a16="http://schemas.microsoft.com/office/drawing/2014/main" id="{6A4AA912-BAC4-4C83-9553-3DC85FB5DA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821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truck is parked in front of a house&#10;&#10;Description automatically generated">
            <a:extLst>
              <a:ext uri="{FF2B5EF4-FFF2-40B4-BE49-F238E27FC236}">
                <a16:creationId xmlns:a16="http://schemas.microsoft.com/office/drawing/2014/main" id="{89B21E4C-F025-4729-8861-233C45F376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338" y="0"/>
            <a:ext cx="92793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332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shirt&#10;&#10;Description automatically generated">
            <a:extLst>
              <a:ext uri="{FF2B5EF4-FFF2-40B4-BE49-F238E27FC236}">
                <a16:creationId xmlns:a16="http://schemas.microsoft.com/office/drawing/2014/main" id="{AFB18DB9-64E7-4426-95E0-249AB182D7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83" y="222379"/>
            <a:ext cx="5540311" cy="4155233"/>
          </a:xfrm>
          <a:prstGeom prst="rect">
            <a:avLst/>
          </a:prstGeom>
        </p:spPr>
      </p:pic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669998AE-0377-4E3B-BE3B-7A7A3541AE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939211"/>
            <a:ext cx="5540311" cy="415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48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helicopter flying over a lush green field&#10;&#10;Description automatically generated">
            <a:extLst>
              <a:ext uri="{FF2B5EF4-FFF2-40B4-BE49-F238E27FC236}">
                <a16:creationId xmlns:a16="http://schemas.microsoft.com/office/drawing/2014/main" id="{846E60B6-80DC-48DD-AF8A-FA675358A6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65" y="0"/>
            <a:ext cx="10522089" cy="685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8465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that are standing in the grass&#10;&#10;Description automatically generated">
            <a:extLst>
              <a:ext uri="{FF2B5EF4-FFF2-40B4-BE49-F238E27FC236}">
                <a16:creationId xmlns:a16="http://schemas.microsoft.com/office/drawing/2014/main" id="{B4578734-6784-4577-BF31-CDDC00111D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559" y="-9331"/>
            <a:ext cx="9181323" cy="688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9813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tanding on a sidewalk&#10;&#10;Description automatically generated">
            <a:extLst>
              <a:ext uri="{FF2B5EF4-FFF2-40B4-BE49-F238E27FC236}">
                <a16:creationId xmlns:a16="http://schemas.microsoft.com/office/drawing/2014/main" id="{B5DDC64D-906F-451C-811A-C34B37FC4E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1"/>
            <a:ext cx="9150220" cy="6862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1303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in a park&#10;&#10;Description automatically generated">
            <a:extLst>
              <a:ext uri="{FF2B5EF4-FFF2-40B4-BE49-F238E27FC236}">
                <a16:creationId xmlns:a16="http://schemas.microsoft.com/office/drawing/2014/main" id="{7DA57AE5-C351-4A9C-9942-34F9098B3C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907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ign on top of a lush green field&#10;&#10;Description automatically generated">
            <a:extLst>
              <a:ext uri="{FF2B5EF4-FFF2-40B4-BE49-F238E27FC236}">
                <a16:creationId xmlns:a16="http://schemas.microsoft.com/office/drawing/2014/main" id="{99F31119-49C5-4406-B87C-7AD446DC0D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12" y="149289"/>
            <a:ext cx="9632339" cy="648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3256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 shot of a computer&#10;&#10;Description automatically generated">
            <a:extLst>
              <a:ext uri="{FF2B5EF4-FFF2-40B4-BE49-F238E27FC236}">
                <a16:creationId xmlns:a16="http://schemas.microsoft.com/office/drawing/2014/main" id="{EE553DB9-337E-41B1-949A-5877CE3B2D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2" y="-1"/>
            <a:ext cx="6651898" cy="4105469"/>
          </a:xfrm>
          <a:prstGeom prst="rect">
            <a:avLst/>
          </a:prstGeom>
        </p:spPr>
      </p:pic>
      <p:pic>
        <p:nvPicPr>
          <p:cNvPr id="5" name="Picture 4" descr="A screen shot of a computer&#10;&#10;Description automatically generated">
            <a:extLst>
              <a:ext uri="{FF2B5EF4-FFF2-40B4-BE49-F238E27FC236}">
                <a16:creationId xmlns:a16="http://schemas.microsoft.com/office/drawing/2014/main" id="{667BB55A-6AA4-4345-B63F-A700D9DBD9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739" y="2957804"/>
            <a:ext cx="5200261" cy="390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6507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rge green field&#10;&#10;Description automatically generated">
            <a:extLst>
              <a:ext uri="{FF2B5EF4-FFF2-40B4-BE49-F238E27FC236}">
                <a16:creationId xmlns:a16="http://schemas.microsoft.com/office/drawing/2014/main" id="{EDD52179-2F4E-4978-9CEB-B5A2BB582A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-1"/>
            <a:ext cx="9159551" cy="6869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9574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desktop computer sitting on a desk&#10;&#10;Description automatically generated">
            <a:extLst>
              <a:ext uri="{FF2B5EF4-FFF2-40B4-BE49-F238E27FC236}">
                <a16:creationId xmlns:a16="http://schemas.microsoft.com/office/drawing/2014/main" id="{0DED016D-2EE9-4EB0-A63E-DDEBCADD38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220" y="4665"/>
            <a:ext cx="9137780" cy="685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6956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person, sitting, man&#10;&#10;Description automatically generated">
            <a:extLst>
              <a:ext uri="{FF2B5EF4-FFF2-40B4-BE49-F238E27FC236}">
                <a16:creationId xmlns:a16="http://schemas.microsoft.com/office/drawing/2014/main" id="{B66CF558-3DDC-41E3-A1B1-B46ACB36FF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95731" cy="4121798"/>
          </a:xfrm>
          <a:prstGeom prst="rect">
            <a:avLst/>
          </a:prstGeom>
        </p:spPr>
      </p:pic>
      <p:pic>
        <p:nvPicPr>
          <p:cNvPr id="5" name="Picture 4" descr="A group of people sitting at a desk using a computer&#10;&#10;Description automatically generated">
            <a:extLst>
              <a:ext uri="{FF2B5EF4-FFF2-40B4-BE49-F238E27FC236}">
                <a16:creationId xmlns:a16="http://schemas.microsoft.com/office/drawing/2014/main" id="{0A01B9B9-4FB9-4DDE-A019-3A5A8C8A5E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890" y="2220686"/>
            <a:ext cx="6410110" cy="463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6411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itting at a table with a computer&#10;&#10;Description automatically generated">
            <a:extLst>
              <a:ext uri="{FF2B5EF4-FFF2-40B4-BE49-F238E27FC236}">
                <a16:creationId xmlns:a16="http://schemas.microsoft.com/office/drawing/2014/main" id="{8E9FF271-E7B0-4556-9BC7-FFAC61DD1A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5728997" cy="4296748"/>
          </a:xfrm>
          <a:prstGeom prst="rect">
            <a:avLst/>
          </a:prstGeom>
        </p:spPr>
      </p:pic>
      <p:pic>
        <p:nvPicPr>
          <p:cNvPr id="5" name="Picture 4" descr="A person sitting at a table using a computer&#10;&#10;Description automatically generated">
            <a:extLst>
              <a:ext uri="{FF2B5EF4-FFF2-40B4-BE49-F238E27FC236}">
                <a16:creationId xmlns:a16="http://schemas.microsoft.com/office/drawing/2014/main" id="{EE892C9B-674E-4446-9D7F-79C377287E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860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2666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itting in a room&#10;&#10;Description automatically generated">
            <a:extLst>
              <a:ext uri="{FF2B5EF4-FFF2-40B4-BE49-F238E27FC236}">
                <a16:creationId xmlns:a16="http://schemas.microsoft.com/office/drawing/2014/main" id="{65CDD21B-9702-4307-936E-6B364A26EC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673012" cy="4254759"/>
          </a:xfrm>
          <a:prstGeom prst="rect">
            <a:avLst/>
          </a:prstGeom>
        </p:spPr>
      </p:pic>
      <p:pic>
        <p:nvPicPr>
          <p:cNvPr id="5" name="Picture 4" descr="A person sitting in a room&#10;&#10;Description automatically generated">
            <a:extLst>
              <a:ext uri="{FF2B5EF4-FFF2-40B4-BE49-F238E27FC236}">
                <a16:creationId xmlns:a16="http://schemas.microsoft.com/office/drawing/2014/main" id="{8F11EBA5-4E24-4685-9580-0219BE99CA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294" y="2101720"/>
            <a:ext cx="6341706" cy="475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9983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itting at a desk with a computer&#10;&#10;Description automatically generated">
            <a:extLst>
              <a:ext uri="{FF2B5EF4-FFF2-40B4-BE49-F238E27FC236}">
                <a16:creationId xmlns:a16="http://schemas.microsoft.com/office/drawing/2014/main" id="{7410C612-78D2-4584-9974-67FE5351FD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08824" cy="4356618"/>
          </a:xfrm>
          <a:prstGeom prst="rect">
            <a:avLst/>
          </a:prstGeom>
        </p:spPr>
      </p:pic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B46CFBC9-DEEE-4286-A185-51A7566B2C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85999"/>
            <a:ext cx="6096000" cy="457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7093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8C8B8F-A1DA-44FD-B4FF-FF194EDBC7ED}"/>
              </a:ext>
            </a:extLst>
          </p:cNvPr>
          <p:cNvSpPr txBox="1"/>
          <p:nvPr/>
        </p:nvSpPr>
        <p:spPr>
          <a:xfrm>
            <a:off x="1772816" y="1240971"/>
            <a:ext cx="825759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1"/>
                </a:solidFill>
              </a:rPr>
              <a:t>Photos by Marty Blaise, AG5T, president Houston ECHO Society</a:t>
            </a:r>
          </a:p>
          <a:p>
            <a:endParaRPr lang="en-US" sz="5400" dirty="0">
              <a:solidFill>
                <a:schemeClr val="accent1"/>
              </a:solidFill>
            </a:endParaRPr>
          </a:p>
          <a:p>
            <a:r>
              <a:rPr lang="en-US" sz="5400" dirty="0">
                <a:solidFill>
                  <a:schemeClr val="accent1"/>
                </a:solidFill>
              </a:rPr>
              <a:t>Thanks for watching</a:t>
            </a:r>
          </a:p>
        </p:txBody>
      </p:sp>
    </p:spTree>
    <p:extLst>
      <p:ext uri="{BB962C8B-B14F-4D97-AF65-F5344CB8AC3E}">
        <p14:creationId xmlns:p14="http://schemas.microsoft.com/office/powerpoint/2010/main" val="744514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ign on a lush green field&#10;&#10;Description automatically generated">
            <a:extLst>
              <a:ext uri="{FF2B5EF4-FFF2-40B4-BE49-F238E27FC236}">
                <a16:creationId xmlns:a16="http://schemas.microsoft.com/office/drawing/2014/main" id="{36AA7F46-A29E-48A2-B0F8-71DD73CA9C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90" y="133486"/>
            <a:ext cx="8733453" cy="659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843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truck is parked in the grass&#10;&#10;Description automatically generated">
            <a:extLst>
              <a:ext uri="{FF2B5EF4-FFF2-40B4-BE49-F238E27FC236}">
                <a16:creationId xmlns:a16="http://schemas.microsoft.com/office/drawing/2014/main" id="{C05D492B-BC92-4FEE-967E-4B5040885D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228" y="0"/>
            <a:ext cx="9022702" cy="676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395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preparing food in a kitchen&#10;&#10;Description automatically generated">
            <a:extLst>
              <a:ext uri="{FF2B5EF4-FFF2-40B4-BE49-F238E27FC236}">
                <a16:creationId xmlns:a16="http://schemas.microsoft.com/office/drawing/2014/main" id="{C8186D7E-F305-4470-871A-869E4A0657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527" y="74645"/>
            <a:ext cx="8854751" cy="664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768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tack of flyers on a table&#10;&#10;Description automatically generated">
            <a:extLst>
              <a:ext uri="{FF2B5EF4-FFF2-40B4-BE49-F238E27FC236}">
                <a16:creationId xmlns:a16="http://schemas.microsoft.com/office/drawing/2014/main" id="{A63E2149-6B73-4544-8A23-2468C2124B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873" y="39655"/>
            <a:ext cx="8920066" cy="669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843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that is standing in the grass&#10;&#10;Description automatically generated">
            <a:extLst>
              <a:ext uri="{FF2B5EF4-FFF2-40B4-BE49-F238E27FC236}">
                <a16:creationId xmlns:a16="http://schemas.microsoft.com/office/drawing/2014/main" id="{FE97863D-1269-4BEC-8CF5-5D76175F1C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14" y="139958"/>
            <a:ext cx="8864082" cy="6648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666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that is standing in the grass&#10;&#10;Description automatically generated">
            <a:extLst>
              <a:ext uri="{FF2B5EF4-FFF2-40B4-BE49-F238E27FC236}">
                <a16:creationId xmlns:a16="http://schemas.microsoft.com/office/drawing/2014/main" id="{74AC5555-B7B6-490A-A751-A0765E1266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89" y="-2333"/>
            <a:ext cx="9106677" cy="683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070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house with a grass field&#10;&#10;Description automatically generated">
            <a:extLst>
              <a:ext uri="{FF2B5EF4-FFF2-40B4-BE49-F238E27FC236}">
                <a16:creationId xmlns:a16="http://schemas.microsoft.com/office/drawing/2014/main" id="{4A34FFA9-BB94-4D27-B2EF-7AA0EC044F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551" y="11663"/>
            <a:ext cx="9128449" cy="684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2542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57</Words>
  <Application>Microsoft Office PowerPoint</Application>
  <PresentationFormat>Widescreen</PresentationFormat>
  <Paragraphs>7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2019 Field Day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 Field Day</dc:title>
  <dc:creator>Susan Blaise</dc:creator>
  <cp:lastModifiedBy>Susan Blaise</cp:lastModifiedBy>
  <cp:revision>20</cp:revision>
  <dcterms:created xsi:type="dcterms:W3CDTF">2019-06-23T21:02:45Z</dcterms:created>
  <dcterms:modified xsi:type="dcterms:W3CDTF">2019-06-23T21:20:25Z</dcterms:modified>
</cp:coreProperties>
</file>