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72" r:id="rId2"/>
    <p:sldId id="256" r:id="rId3"/>
    <p:sldId id="257" r:id="rId4"/>
    <p:sldId id="258" r:id="rId5"/>
    <p:sldId id="259" r:id="rId6"/>
    <p:sldId id="260" r:id="rId7"/>
    <p:sldId id="261" r:id="rId8"/>
    <p:sldId id="262" r:id="rId9"/>
    <p:sldId id="264" r:id="rId10"/>
    <p:sldId id="265" r:id="rId11"/>
    <p:sldId id="266" r:id="rId12"/>
    <p:sldId id="267" r:id="rId13"/>
    <p:sldId id="268" r:id="rId14"/>
    <p:sldId id="269" r:id="rId15"/>
    <p:sldId id="270" r:id="rId16"/>
    <p:sldId id="271" r:id="rId1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806" autoAdjust="0"/>
    <p:restoredTop sz="94660"/>
  </p:normalViewPr>
  <p:slideViewPr>
    <p:cSldViewPr snapToGrid="0">
      <p:cViewPr varScale="1">
        <p:scale>
          <a:sx n="62" d="100"/>
          <a:sy n="62" d="100"/>
        </p:scale>
        <p:origin x="-1205" y="-8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1024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10244"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024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4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1024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C66245C9-C4E7-46A4-B4F8-4B17A282E543}"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D0EA40B-8CD3-416A-8307-8423366BCBD5}" type="slidenum">
              <a:rPr lang="en-US"/>
              <a:pPr/>
              <a:t>7</a:t>
            </a:fld>
            <a:endParaRPr lang="en-US"/>
          </a:p>
        </p:txBody>
      </p:sp>
      <p:sp>
        <p:nvSpPr>
          <p:cNvPr id="11266" name="Rectangle 2"/>
          <p:cNvSpPr>
            <a:spLocks noRot="1" noChangeArrowheads="1" noTextEdit="1"/>
          </p:cNvSpPr>
          <p:nvPr>
            <p:ph type="sldImg"/>
          </p:nvPr>
        </p:nvSpPr>
        <p:spPr>
          <a:ln/>
        </p:spPr>
      </p:sp>
      <p:sp>
        <p:nvSpPr>
          <p:cNvPr id="11267"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Source:  ARRL Handbook, 2000</a:t>
            </a:r>
          </a:p>
        </p:txBody>
      </p:sp>
      <p:sp>
        <p:nvSpPr>
          <p:cNvPr id="6" name="Slide Number Placeholder 5"/>
          <p:cNvSpPr>
            <a:spLocks noGrp="1"/>
          </p:cNvSpPr>
          <p:nvPr>
            <p:ph type="sldNum" sz="quarter" idx="12"/>
          </p:nvPr>
        </p:nvSpPr>
        <p:spPr/>
        <p:txBody>
          <a:bodyPr/>
          <a:lstStyle>
            <a:lvl1pPr>
              <a:defRPr/>
            </a:lvl1pPr>
          </a:lstStyle>
          <a:p>
            <a:fld id="{0A04BEC2-9D46-488E-B696-0A9BC07B4C41}"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Source:  ARRL Handbook, 2000</a:t>
            </a:r>
          </a:p>
        </p:txBody>
      </p:sp>
      <p:sp>
        <p:nvSpPr>
          <p:cNvPr id="6" name="Slide Number Placeholder 5"/>
          <p:cNvSpPr>
            <a:spLocks noGrp="1"/>
          </p:cNvSpPr>
          <p:nvPr>
            <p:ph type="sldNum" sz="quarter" idx="12"/>
          </p:nvPr>
        </p:nvSpPr>
        <p:spPr/>
        <p:txBody>
          <a:bodyPr/>
          <a:lstStyle>
            <a:lvl1pPr>
              <a:defRPr/>
            </a:lvl1pPr>
          </a:lstStyle>
          <a:p>
            <a:fld id="{16AC7292-F5EA-44CB-A656-6F7C94FFAF76}"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Source:  ARRL Handbook, 2000</a:t>
            </a:r>
          </a:p>
        </p:txBody>
      </p:sp>
      <p:sp>
        <p:nvSpPr>
          <p:cNvPr id="6" name="Slide Number Placeholder 5"/>
          <p:cNvSpPr>
            <a:spLocks noGrp="1"/>
          </p:cNvSpPr>
          <p:nvPr>
            <p:ph type="sldNum" sz="quarter" idx="12"/>
          </p:nvPr>
        </p:nvSpPr>
        <p:spPr/>
        <p:txBody>
          <a:bodyPr/>
          <a:lstStyle>
            <a:lvl1pPr>
              <a:defRPr/>
            </a:lvl1pPr>
          </a:lstStyle>
          <a:p>
            <a:fld id="{C00285E3-EC19-4D4F-9E58-53C2B1A96329}"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r>
              <a:rPr lang="en-US"/>
              <a:t>Source:  ARRL Handbook, 2000</a:t>
            </a:r>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1F31F6B1-6617-40F2-BF83-3B4B5E3D6A6D}"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Source:  ARRL Handbook, 2000</a:t>
            </a:r>
          </a:p>
        </p:txBody>
      </p:sp>
      <p:sp>
        <p:nvSpPr>
          <p:cNvPr id="6" name="Slide Number Placeholder 5"/>
          <p:cNvSpPr>
            <a:spLocks noGrp="1"/>
          </p:cNvSpPr>
          <p:nvPr>
            <p:ph type="sldNum" sz="quarter" idx="12"/>
          </p:nvPr>
        </p:nvSpPr>
        <p:spPr/>
        <p:txBody>
          <a:bodyPr/>
          <a:lstStyle>
            <a:lvl1pPr>
              <a:defRPr/>
            </a:lvl1pPr>
          </a:lstStyle>
          <a:p>
            <a:fld id="{7FAD49D2-5294-4963-9286-1EB45A7CF8A7}"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Source:  ARRL Handbook, 2000</a:t>
            </a:r>
          </a:p>
        </p:txBody>
      </p:sp>
      <p:sp>
        <p:nvSpPr>
          <p:cNvPr id="6" name="Slide Number Placeholder 5"/>
          <p:cNvSpPr>
            <a:spLocks noGrp="1"/>
          </p:cNvSpPr>
          <p:nvPr>
            <p:ph type="sldNum" sz="quarter" idx="12"/>
          </p:nvPr>
        </p:nvSpPr>
        <p:spPr/>
        <p:txBody>
          <a:bodyPr/>
          <a:lstStyle>
            <a:lvl1pPr>
              <a:defRPr/>
            </a:lvl1pPr>
          </a:lstStyle>
          <a:p>
            <a:fld id="{28933768-0B4C-469E-AEB5-BF8E7DBE89E1}"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a:t>Source:  ARRL Handbook, 2000</a:t>
            </a:r>
          </a:p>
        </p:txBody>
      </p:sp>
      <p:sp>
        <p:nvSpPr>
          <p:cNvPr id="7" name="Slide Number Placeholder 6"/>
          <p:cNvSpPr>
            <a:spLocks noGrp="1"/>
          </p:cNvSpPr>
          <p:nvPr>
            <p:ph type="sldNum" sz="quarter" idx="12"/>
          </p:nvPr>
        </p:nvSpPr>
        <p:spPr/>
        <p:txBody>
          <a:bodyPr/>
          <a:lstStyle>
            <a:lvl1pPr>
              <a:defRPr/>
            </a:lvl1pPr>
          </a:lstStyle>
          <a:p>
            <a:fld id="{5BCA794F-68F3-485D-ABCD-10D291E3714B}"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r>
              <a:rPr lang="en-US"/>
              <a:t>Source:  ARRL Handbook, 2000</a:t>
            </a:r>
          </a:p>
        </p:txBody>
      </p:sp>
      <p:sp>
        <p:nvSpPr>
          <p:cNvPr id="9" name="Slide Number Placeholder 8"/>
          <p:cNvSpPr>
            <a:spLocks noGrp="1"/>
          </p:cNvSpPr>
          <p:nvPr>
            <p:ph type="sldNum" sz="quarter" idx="12"/>
          </p:nvPr>
        </p:nvSpPr>
        <p:spPr/>
        <p:txBody>
          <a:bodyPr/>
          <a:lstStyle>
            <a:lvl1pPr>
              <a:defRPr/>
            </a:lvl1pPr>
          </a:lstStyle>
          <a:p>
            <a:fld id="{DB80B4FC-F4E8-4B35-8ABA-061BE68018F5}"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r>
              <a:rPr lang="en-US"/>
              <a:t>Source:  ARRL Handbook, 2000</a:t>
            </a:r>
          </a:p>
        </p:txBody>
      </p:sp>
      <p:sp>
        <p:nvSpPr>
          <p:cNvPr id="5" name="Slide Number Placeholder 4"/>
          <p:cNvSpPr>
            <a:spLocks noGrp="1"/>
          </p:cNvSpPr>
          <p:nvPr>
            <p:ph type="sldNum" sz="quarter" idx="12"/>
          </p:nvPr>
        </p:nvSpPr>
        <p:spPr/>
        <p:txBody>
          <a:bodyPr/>
          <a:lstStyle>
            <a:lvl1pPr>
              <a:defRPr/>
            </a:lvl1pPr>
          </a:lstStyle>
          <a:p>
            <a:fld id="{410384AF-9A29-4005-89FE-752F5531EC5A}"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r>
              <a:rPr lang="en-US"/>
              <a:t>Source:  ARRL Handbook, 2000</a:t>
            </a:r>
          </a:p>
        </p:txBody>
      </p:sp>
      <p:sp>
        <p:nvSpPr>
          <p:cNvPr id="4" name="Slide Number Placeholder 3"/>
          <p:cNvSpPr>
            <a:spLocks noGrp="1"/>
          </p:cNvSpPr>
          <p:nvPr>
            <p:ph type="sldNum" sz="quarter" idx="12"/>
          </p:nvPr>
        </p:nvSpPr>
        <p:spPr/>
        <p:txBody>
          <a:bodyPr/>
          <a:lstStyle>
            <a:lvl1pPr>
              <a:defRPr/>
            </a:lvl1pPr>
          </a:lstStyle>
          <a:p>
            <a:fld id="{5A373554-9E04-4CAE-82DD-68E85D362D8A}"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a:t>Source:  ARRL Handbook, 2000</a:t>
            </a:r>
          </a:p>
        </p:txBody>
      </p:sp>
      <p:sp>
        <p:nvSpPr>
          <p:cNvPr id="7" name="Slide Number Placeholder 6"/>
          <p:cNvSpPr>
            <a:spLocks noGrp="1"/>
          </p:cNvSpPr>
          <p:nvPr>
            <p:ph type="sldNum" sz="quarter" idx="12"/>
          </p:nvPr>
        </p:nvSpPr>
        <p:spPr/>
        <p:txBody>
          <a:bodyPr/>
          <a:lstStyle>
            <a:lvl1pPr>
              <a:defRPr/>
            </a:lvl1pPr>
          </a:lstStyle>
          <a:p>
            <a:fld id="{1481B681-5677-42C0-8FED-388DEEF572CB}"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a:t>Source:  ARRL Handbook, 2000</a:t>
            </a:r>
          </a:p>
        </p:txBody>
      </p:sp>
      <p:sp>
        <p:nvSpPr>
          <p:cNvPr id="7" name="Slide Number Placeholder 6"/>
          <p:cNvSpPr>
            <a:spLocks noGrp="1"/>
          </p:cNvSpPr>
          <p:nvPr>
            <p:ph type="sldNum" sz="quarter" idx="12"/>
          </p:nvPr>
        </p:nvSpPr>
        <p:spPr/>
        <p:txBody>
          <a:bodyPr/>
          <a:lstStyle>
            <a:lvl1pPr>
              <a:defRPr/>
            </a:lvl1pPr>
          </a:lstStyle>
          <a:p>
            <a:fld id="{59F5E289-32BF-4935-BF0C-B6BB9C251ED1}"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r>
              <a:rPr lang="en-US"/>
              <a:t>Source:  ARRL Handbook, 2000</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2DC354FB-D0AA-47D6-A000-AD02F16321CE}" type="slidenum">
              <a:rPr lang="en-US"/>
              <a:pPr/>
              <a:t>‹#›</a:t>
            </a:fld>
            <a:endParaRPr lang="en-US"/>
          </a:p>
        </p:txBody>
      </p:sp>
      <p:sp>
        <p:nvSpPr>
          <p:cNvPr id="1032" name="Text Box 8"/>
          <p:cNvSpPr txBox="1">
            <a:spLocks noChangeArrowheads="1"/>
          </p:cNvSpPr>
          <p:nvPr userDrawn="1"/>
        </p:nvSpPr>
        <p:spPr bwMode="auto">
          <a:xfrm>
            <a:off x="423863" y="6429375"/>
            <a:ext cx="1985962" cy="244475"/>
          </a:xfrm>
          <a:prstGeom prst="rect">
            <a:avLst/>
          </a:prstGeom>
          <a:noFill/>
          <a:ln w="9525">
            <a:noFill/>
            <a:miter lim="800000"/>
            <a:headEnd/>
            <a:tailEnd/>
          </a:ln>
          <a:effectLst/>
        </p:spPr>
        <p:txBody>
          <a:bodyPr wrap="none">
            <a:spAutoFit/>
          </a:bodyPr>
          <a:lstStyle/>
          <a:p>
            <a:r>
              <a:rPr lang="en-US" sz="1000"/>
              <a:t>Source:  ARRL Handbook, 2000</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Text Box 3"/>
          <p:cNvSpPr txBox="1">
            <a:spLocks noChangeArrowheads="1"/>
          </p:cNvSpPr>
          <p:nvPr/>
        </p:nvSpPr>
        <p:spPr bwMode="auto">
          <a:xfrm>
            <a:off x="712788" y="623888"/>
            <a:ext cx="7718425" cy="701675"/>
          </a:xfrm>
          <a:prstGeom prst="rect">
            <a:avLst/>
          </a:prstGeom>
          <a:noFill/>
          <a:ln w="9525">
            <a:noFill/>
            <a:miter lim="800000"/>
            <a:headEnd/>
            <a:tailEnd/>
          </a:ln>
          <a:effectLst/>
        </p:spPr>
        <p:txBody>
          <a:bodyPr wrap="none">
            <a:spAutoFit/>
          </a:bodyPr>
          <a:lstStyle/>
          <a:p>
            <a:pPr algn="ctr"/>
            <a:r>
              <a:rPr lang="en-US" sz="4000">
                <a:latin typeface="Times New Roman" pitchFamily="18" charset="0"/>
              </a:rPr>
              <a:t>Traffic Handling and Amateur Radio</a:t>
            </a:r>
          </a:p>
        </p:txBody>
      </p:sp>
      <p:sp>
        <p:nvSpPr>
          <p:cNvPr id="23556" name="Text Box 4"/>
          <p:cNvSpPr txBox="1">
            <a:spLocks noChangeArrowheads="1"/>
          </p:cNvSpPr>
          <p:nvPr/>
        </p:nvSpPr>
        <p:spPr bwMode="auto">
          <a:xfrm>
            <a:off x="2446338" y="5056188"/>
            <a:ext cx="4618037" cy="519112"/>
          </a:xfrm>
          <a:prstGeom prst="rect">
            <a:avLst/>
          </a:prstGeom>
          <a:noFill/>
          <a:ln w="9525">
            <a:noFill/>
            <a:miter lim="800000"/>
            <a:headEnd/>
            <a:tailEnd/>
          </a:ln>
          <a:effectLst/>
        </p:spPr>
        <p:txBody>
          <a:bodyPr>
            <a:spAutoFit/>
          </a:bodyPr>
          <a:lstStyle/>
          <a:p>
            <a:pPr algn="ctr"/>
            <a:r>
              <a:rPr lang="en-US" sz="2800">
                <a:latin typeface="Times New Roman" pitchFamily="18" charset="0"/>
              </a:rPr>
              <a:t>R.F. Hill Amateur Radio Club</a:t>
            </a:r>
          </a:p>
        </p:txBody>
      </p:sp>
      <p:sp>
        <p:nvSpPr>
          <p:cNvPr id="23558" name="Text Box 6"/>
          <p:cNvSpPr txBox="1">
            <a:spLocks noChangeArrowheads="1"/>
          </p:cNvSpPr>
          <p:nvPr/>
        </p:nvSpPr>
        <p:spPr bwMode="auto">
          <a:xfrm>
            <a:off x="2954338" y="5788025"/>
            <a:ext cx="3735387" cy="519113"/>
          </a:xfrm>
          <a:prstGeom prst="rect">
            <a:avLst/>
          </a:prstGeom>
          <a:noFill/>
          <a:ln w="9525">
            <a:noFill/>
            <a:miter lim="800000"/>
            <a:headEnd/>
            <a:tailEnd/>
          </a:ln>
          <a:effectLst/>
        </p:spPr>
        <p:txBody>
          <a:bodyPr>
            <a:spAutoFit/>
          </a:bodyPr>
          <a:lstStyle/>
          <a:p>
            <a:r>
              <a:rPr lang="en-US" sz="2800">
                <a:latin typeface="Times New Roman" pitchFamily="18" charset="0"/>
              </a:rPr>
              <a:t>Jim Cottrell  KB3DEN</a:t>
            </a:r>
          </a:p>
        </p:txBody>
      </p:sp>
      <p:pic>
        <p:nvPicPr>
          <p:cNvPr id="23560" name="Picture 8" descr="nts-cl-lrg"/>
          <p:cNvPicPr>
            <a:picLocks noChangeAspect="1" noChangeArrowheads="1"/>
          </p:cNvPicPr>
          <p:nvPr/>
        </p:nvPicPr>
        <p:blipFill>
          <a:blip r:embed="rId2" cstate="print"/>
          <a:srcRect/>
          <a:stretch>
            <a:fillRect/>
          </a:stretch>
        </p:blipFill>
        <p:spPr bwMode="auto">
          <a:xfrm>
            <a:off x="3016250" y="1728788"/>
            <a:ext cx="3255963" cy="3255962"/>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8" name="Picture 4" descr="msoF21E7"/>
          <p:cNvPicPr>
            <a:picLocks noChangeAspect="1" noChangeArrowheads="1"/>
          </p:cNvPicPr>
          <p:nvPr/>
        </p:nvPicPr>
        <p:blipFill>
          <a:blip r:embed="rId2" cstate="print"/>
          <a:srcRect/>
          <a:stretch>
            <a:fillRect/>
          </a:stretch>
        </p:blipFill>
        <p:spPr bwMode="auto">
          <a:xfrm>
            <a:off x="350838" y="238125"/>
            <a:ext cx="8618537" cy="6521450"/>
          </a:xfrm>
          <a:prstGeom prst="rect">
            <a:avLst/>
          </a:prstGeom>
          <a:noFill/>
        </p:spPr>
      </p:pic>
      <p:sp>
        <p:nvSpPr>
          <p:cNvPr id="16389" name="Text Box 5"/>
          <p:cNvSpPr txBox="1">
            <a:spLocks noChangeArrowheads="1"/>
          </p:cNvSpPr>
          <p:nvPr/>
        </p:nvSpPr>
        <p:spPr bwMode="auto">
          <a:xfrm>
            <a:off x="4281488" y="6399213"/>
            <a:ext cx="749300" cy="274637"/>
          </a:xfrm>
          <a:prstGeom prst="rect">
            <a:avLst/>
          </a:prstGeom>
          <a:noFill/>
          <a:ln w="9525">
            <a:noFill/>
            <a:miter lim="800000"/>
            <a:headEnd/>
            <a:tailEnd/>
          </a:ln>
          <a:effectLst/>
        </p:spPr>
        <p:txBody>
          <a:bodyPr wrap="none">
            <a:spAutoFit/>
          </a:bodyPr>
          <a:lstStyle/>
          <a:p>
            <a:r>
              <a:rPr lang="en-US" sz="1200"/>
              <a:t>Page 11</a:t>
            </a:r>
          </a:p>
        </p:txBody>
      </p:sp>
      <p:sp>
        <p:nvSpPr>
          <p:cNvPr id="16390" name="Rectangle 6"/>
          <p:cNvSpPr>
            <a:spLocks noChangeArrowheads="1"/>
          </p:cNvSpPr>
          <p:nvPr/>
        </p:nvSpPr>
        <p:spPr bwMode="auto">
          <a:xfrm>
            <a:off x="8556625" y="6415088"/>
            <a:ext cx="587375" cy="442912"/>
          </a:xfrm>
          <a:prstGeom prst="rect">
            <a:avLst/>
          </a:prstGeom>
          <a:solidFill>
            <a:schemeClr val="bg1"/>
          </a:solidFill>
          <a:ln w="9525">
            <a:noFill/>
            <a:miter lim="800000"/>
            <a:headEnd/>
            <a:tailEnd/>
          </a:ln>
          <a:effectLst/>
        </p:spPr>
        <p:txBody>
          <a:bodyPr wrap="none" anchor="ctr"/>
          <a:lstStyle/>
          <a:p>
            <a:endParaRPr lang="en-US"/>
          </a:p>
        </p:txBody>
      </p:sp>
      <p:sp>
        <p:nvSpPr>
          <p:cNvPr id="16391" name="Text Box 7"/>
          <p:cNvSpPr txBox="1">
            <a:spLocks noChangeArrowheads="1"/>
          </p:cNvSpPr>
          <p:nvPr/>
        </p:nvSpPr>
        <p:spPr bwMode="auto">
          <a:xfrm>
            <a:off x="454025" y="6462713"/>
            <a:ext cx="1985963" cy="244475"/>
          </a:xfrm>
          <a:prstGeom prst="rect">
            <a:avLst/>
          </a:prstGeom>
          <a:noFill/>
          <a:ln w="9525">
            <a:noFill/>
            <a:miter lim="800000"/>
            <a:headEnd/>
            <a:tailEnd/>
          </a:ln>
          <a:effectLst/>
        </p:spPr>
        <p:txBody>
          <a:bodyPr wrap="none">
            <a:spAutoFit/>
          </a:bodyPr>
          <a:lstStyle/>
          <a:p>
            <a:r>
              <a:rPr lang="en-US" sz="1000"/>
              <a:t>Source:  ARRL Handbook, 2000</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2" name="Picture 4" descr="mso807B5"/>
          <p:cNvPicPr>
            <a:picLocks noChangeAspect="1" noChangeArrowheads="1"/>
          </p:cNvPicPr>
          <p:nvPr/>
        </p:nvPicPr>
        <p:blipFill>
          <a:blip r:embed="rId2" cstate="print"/>
          <a:srcRect/>
          <a:stretch>
            <a:fillRect/>
          </a:stretch>
        </p:blipFill>
        <p:spPr bwMode="auto">
          <a:xfrm rot="60000">
            <a:off x="450850" y="323850"/>
            <a:ext cx="8299450" cy="6167438"/>
          </a:xfrm>
          <a:prstGeom prst="rect">
            <a:avLst/>
          </a:prstGeom>
          <a:noFill/>
        </p:spPr>
      </p:pic>
      <p:sp>
        <p:nvSpPr>
          <p:cNvPr id="17413" name="Text Box 5"/>
          <p:cNvSpPr txBox="1">
            <a:spLocks noChangeArrowheads="1"/>
          </p:cNvSpPr>
          <p:nvPr/>
        </p:nvSpPr>
        <p:spPr bwMode="auto">
          <a:xfrm>
            <a:off x="4294188" y="6424613"/>
            <a:ext cx="749300" cy="274637"/>
          </a:xfrm>
          <a:prstGeom prst="rect">
            <a:avLst/>
          </a:prstGeom>
          <a:noFill/>
          <a:ln w="9525">
            <a:noFill/>
            <a:miter lim="800000"/>
            <a:headEnd/>
            <a:tailEnd/>
          </a:ln>
          <a:effectLst/>
        </p:spPr>
        <p:txBody>
          <a:bodyPr wrap="none">
            <a:spAutoFit/>
          </a:bodyPr>
          <a:lstStyle/>
          <a:p>
            <a:r>
              <a:rPr lang="en-US" sz="1200"/>
              <a:t>Page 12</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6" name="Picture 4" descr="mso93353"/>
          <p:cNvPicPr>
            <a:picLocks noChangeAspect="1" noChangeArrowheads="1"/>
          </p:cNvPicPr>
          <p:nvPr/>
        </p:nvPicPr>
        <p:blipFill>
          <a:blip r:embed="rId2" cstate="print"/>
          <a:srcRect/>
          <a:stretch>
            <a:fillRect/>
          </a:stretch>
        </p:blipFill>
        <p:spPr bwMode="auto">
          <a:xfrm>
            <a:off x="361950" y="196850"/>
            <a:ext cx="8418513" cy="6467475"/>
          </a:xfrm>
          <a:prstGeom prst="rect">
            <a:avLst/>
          </a:prstGeom>
          <a:noFill/>
        </p:spPr>
      </p:pic>
      <p:sp>
        <p:nvSpPr>
          <p:cNvPr id="18437" name="Text Box 5"/>
          <p:cNvSpPr txBox="1">
            <a:spLocks noChangeArrowheads="1"/>
          </p:cNvSpPr>
          <p:nvPr/>
        </p:nvSpPr>
        <p:spPr bwMode="auto">
          <a:xfrm rot="-5400000">
            <a:off x="7892257" y="5361781"/>
            <a:ext cx="1985962" cy="244475"/>
          </a:xfrm>
          <a:prstGeom prst="rect">
            <a:avLst/>
          </a:prstGeom>
          <a:noFill/>
          <a:ln w="9525">
            <a:noFill/>
            <a:miter lim="800000"/>
            <a:headEnd/>
            <a:tailEnd/>
          </a:ln>
          <a:effectLst/>
        </p:spPr>
        <p:txBody>
          <a:bodyPr wrap="none">
            <a:spAutoFit/>
          </a:bodyPr>
          <a:lstStyle/>
          <a:p>
            <a:r>
              <a:rPr lang="en-US" sz="1000"/>
              <a:t>Source:  ARRL Handbook, 2000</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3" name="Picture 7" descr="mso6DDEB"/>
          <p:cNvPicPr>
            <a:picLocks noChangeAspect="1" noChangeArrowheads="1"/>
          </p:cNvPicPr>
          <p:nvPr/>
        </p:nvPicPr>
        <p:blipFill>
          <a:blip r:embed="rId2" cstate="print"/>
          <a:srcRect l="18182" t="17647" r="9091" b="17647"/>
          <a:stretch>
            <a:fillRect/>
          </a:stretch>
        </p:blipFill>
        <p:spPr bwMode="auto">
          <a:xfrm>
            <a:off x="688975" y="200025"/>
            <a:ext cx="8280400" cy="6046788"/>
          </a:xfrm>
          <a:prstGeom prst="rect">
            <a:avLst/>
          </a:prstGeom>
          <a:noFill/>
        </p:spPr>
      </p:pic>
      <p:sp>
        <p:nvSpPr>
          <p:cNvPr id="19464" name="Text Box 8"/>
          <p:cNvSpPr txBox="1">
            <a:spLocks noChangeArrowheads="1"/>
          </p:cNvSpPr>
          <p:nvPr/>
        </p:nvSpPr>
        <p:spPr bwMode="auto">
          <a:xfrm>
            <a:off x="3989388" y="6399213"/>
            <a:ext cx="749300" cy="274637"/>
          </a:xfrm>
          <a:prstGeom prst="rect">
            <a:avLst/>
          </a:prstGeom>
          <a:noFill/>
          <a:ln w="9525">
            <a:noFill/>
            <a:miter lim="800000"/>
            <a:headEnd/>
            <a:tailEnd/>
          </a:ln>
          <a:effectLst/>
        </p:spPr>
        <p:txBody>
          <a:bodyPr wrap="none">
            <a:spAutoFit/>
          </a:bodyPr>
          <a:lstStyle/>
          <a:p>
            <a:r>
              <a:rPr lang="en-US" sz="1200"/>
              <a:t>Page 14</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4" name="Picture 4" descr="msoBA719"/>
          <p:cNvPicPr>
            <a:picLocks noChangeAspect="1" noChangeArrowheads="1"/>
          </p:cNvPicPr>
          <p:nvPr/>
        </p:nvPicPr>
        <p:blipFill>
          <a:blip r:embed="rId2" cstate="print"/>
          <a:srcRect/>
          <a:stretch>
            <a:fillRect/>
          </a:stretch>
        </p:blipFill>
        <p:spPr bwMode="auto">
          <a:xfrm rot="-60000">
            <a:off x="708025" y="417513"/>
            <a:ext cx="7443788" cy="6024562"/>
          </a:xfrm>
          <a:prstGeom prst="rect">
            <a:avLst/>
          </a:prstGeom>
          <a:noFill/>
        </p:spPr>
      </p:pic>
      <p:sp>
        <p:nvSpPr>
          <p:cNvPr id="20485" name="Text Box 5"/>
          <p:cNvSpPr txBox="1">
            <a:spLocks noChangeArrowheads="1"/>
          </p:cNvSpPr>
          <p:nvPr/>
        </p:nvSpPr>
        <p:spPr bwMode="auto">
          <a:xfrm>
            <a:off x="4281488" y="6399213"/>
            <a:ext cx="749300" cy="274637"/>
          </a:xfrm>
          <a:prstGeom prst="rect">
            <a:avLst/>
          </a:prstGeom>
          <a:noFill/>
          <a:ln w="9525">
            <a:noFill/>
            <a:miter lim="800000"/>
            <a:headEnd/>
            <a:tailEnd/>
          </a:ln>
          <a:effectLst/>
        </p:spPr>
        <p:txBody>
          <a:bodyPr wrap="none">
            <a:spAutoFit/>
          </a:bodyPr>
          <a:lstStyle/>
          <a:p>
            <a:r>
              <a:rPr lang="en-US" sz="1200"/>
              <a:t>Page 15</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511" name="Group 7"/>
          <p:cNvGrpSpPr>
            <a:grpSpLocks/>
          </p:cNvGrpSpPr>
          <p:nvPr/>
        </p:nvGrpSpPr>
        <p:grpSpPr bwMode="auto">
          <a:xfrm>
            <a:off x="407988" y="984250"/>
            <a:ext cx="8305800" cy="3908425"/>
            <a:chOff x="257" y="620"/>
            <a:chExt cx="5232" cy="2462"/>
          </a:xfrm>
        </p:grpSpPr>
        <p:pic>
          <p:nvPicPr>
            <p:cNvPr id="21509" name="Picture 5" descr="msoBA00"/>
            <p:cNvPicPr>
              <a:picLocks noChangeAspect="1" noChangeArrowheads="1"/>
            </p:cNvPicPr>
            <p:nvPr/>
          </p:nvPicPr>
          <p:blipFill>
            <a:blip r:embed="rId2" cstate="print"/>
            <a:srcRect t="50000" b="13637"/>
            <a:stretch>
              <a:fillRect/>
            </a:stretch>
          </p:blipFill>
          <p:spPr bwMode="auto">
            <a:xfrm rot="60000">
              <a:off x="257" y="620"/>
              <a:ext cx="5232" cy="2462"/>
            </a:xfrm>
            <a:prstGeom prst="rect">
              <a:avLst/>
            </a:prstGeom>
            <a:noFill/>
          </p:spPr>
        </p:pic>
        <p:sp>
          <p:nvSpPr>
            <p:cNvPr id="21510" name="Rectangle 6"/>
            <p:cNvSpPr>
              <a:spLocks noChangeArrowheads="1"/>
            </p:cNvSpPr>
            <p:nvPr/>
          </p:nvSpPr>
          <p:spPr bwMode="auto">
            <a:xfrm>
              <a:off x="976" y="984"/>
              <a:ext cx="224" cy="104"/>
            </a:xfrm>
            <a:prstGeom prst="rect">
              <a:avLst/>
            </a:prstGeom>
            <a:solidFill>
              <a:schemeClr val="bg1"/>
            </a:solidFill>
            <a:ln w="9525">
              <a:noFill/>
              <a:miter lim="800000"/>
              <a:headEnd/>
              <a:tailEnd/>
            </a:ln>
            <a:effectLst/>
          </p:spPr>
          <p:txBody>
            <a:bodyPr wrap="none" anchor="ctr"/>
            <a:lstStyle/>
            <a:p>
              <a:endParaRPr lang="en-US"/>
            </a:p>
          </p:txBody>
        </p:sp>
      </p:grpSp>
      <p:sp>
        <p:nvSpPr>
          <p:cNvPr id="21512" name="Text Box 8"/>
          <p:cNvSpPr txBox="1">
            <a:spLocks noChangeArrowheads="1"/>
          </p:cNvSpPr>
          <p:nvPr/>
        </p:nvSpPr>
        <p:spPr bwMode="auto">
          <a:xfrm>
            <a:off x="4141788" y="6399213"/>
            <a:ext cx="749300" cy="274637"/>
          </a:xfrm>
          <a:prstGeom prst="rect">
            <a:avLst/>
          </a:prstGeom>
          <a:noFill/>
          <a:ln w="9525">
            <a:noFill/>
            <a:miter lim="800000"/>
            <a:headEnd/>
            <a:tailEnd/>
          </a:ln>
          <a:effectLst/>
        </p:spPr>
        <p:txBody>
          <a:bodyPr wrap="none">
            <a:spAutoFit/>
          </a:bodyPr>
          <a:lstStyle/>
          <a:p>
            <a:r>
              <a:rPr lang="en-US" sz="1200"/>
              <a:t>Page 16</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535" name="Group 7"/>
          <p:cNvGrpSpPr>
            <a:grpSpLocks/>
          </p:cNvGrpSpPr>
          <p:nvPr/>
        </p:nvGrpSpPr>
        <p:grpSpPr bwMode="auto">
          <a:xfrm>
            <a:off x="-457200" y="-457200"/>
            <a:ext cx="10056813" cy="7772400"/>
            <a:chOff x="-288" y="-288"/>
            <a:chExt cx="6335" cy="4896"/>
          </a:xfrm>
        </p:grpSpPr>
        <p:pic>
          <p:nvPicPr>
            <p:cNvPr id="22532" name="Picture 4" descr="msoEC4E6"/>
            <p:cNvPicPr>
              <a:picLocks noChangeAspect="1" noChangeArrowheads="1"/>
            </p:cNvPicPr>
            <p:nvPr/>
          </p:nvPicPr>
          <p:blipFill>
            <a:blip r:embed="rId2" cstate="print"/>
            <a:srcRect/>
            <a:stretch>
              <a:fillRect/>
            </a:stretch>
          </p:blipFill>
          <p:spPr bwMode="auto">
            <a:xfrm rot="16260000">
              <a:off x="432" y="-1008"/>
              <a:ext cx="4896" cy="6335"/>
            </a:xfrm>
            <a:prstGeom prst="rect">
              <a:avLst/>
            </a:prstGeom>
            <a:noFill/>
          </p:spPr>
        </p:pic>
        <p:sp>
          <p:nvSpPr>
            <p:cNvPr id="22533" name="Rectangle 5"/>
            <p:cNvSpPr>
              <a:spLocks noChangeArrowheads="1"/>
            </p:cNvSpPr>
            <p:nvPr/>
          </p:nvSpPr>
          <p:spPr bwMode="auto">
            <a:xfrm>
              <a:off x="0" y="1512"/>
              <a:ext cx="184" cy="1112"/>
            </a:xfrm>
            <a:prstGeom prst="rect">
              <a:avLst/>
            </a:prstGeom>
            <a:solidFill>
              <a:schemeClr val="bg1"/>
            </a:solidFill>
            <a:ln w="9525">
              <a:noFill/>
              <a:miter lim="800000"/>
              <a:headEnd/>
              <a:tailEnd/>
            </a:ln>
            <a:effectLst/>
          </p:spPr>
          <p:txBody>
            <a:bodyPr wrap="none" anchor="ctr"/>
            <a:lstStyle/>
            <a:p>
              <a:endParaRPr lang="en-US"/>
            </a:p>
          </p:txBody>
        </p:sp>
        <p:sp>
          <p:nvSpPr>
            <p:cNvPr id="22534" name="Rectangle 6"/>
            <p:cNvSpPr>
              <a:spLocks noChangeArrowheads="1"/>
            </p:cNvSpPr>
            <p:nvPr/>
          </p:nvSpPr>
          <p:spPr bwMode="auto">
            <a:xfrm>
              <a:off x="5760" y="1960"/>
              <a:ext cx="216" cy="448"/>
            </a:xfrm>
            <a:prstGeom prst="rect">
              <a:avLst/>
            </a:prstGeom>
            <a:solidFill>
              <a:schemeClr val="bg1"/>
            </a:solidFill>
            <a:ln w="9525">
              <a:noFill/>
              <a:miter lim="800000"/>
              <a:headEnd/>
              <a:tailEnd/>
            </a:ln>
            <a:effectLst/>
          </p:spPr>
          <p:txBody>
            <a:bodyPr wrap="none" anchor="ctr"/>
            <a:lstStyle/>
            <a:p>
              <a:endParaRPr lang="en-US"/>
            </a:p>
          </p:txBody>
        </p:sp>
      </p:grpSp>
      <p:sp>
        <p:nvSpPr>
          <p:cNvPr id="22536" name="Text Box 8"/>
          <p:cNvSpPr txBox="1">
            <a:spLocks noChangeArrowheads="1"/>
          </p:cNvSpPr>
          <p:nvPr/>
        </p:nvSpPr>
        <p:spPr bwMode="auto">
          <a:xfrm rot="-5400000">
            <a:off x="8260557" y="5361781"/>
            <a:ext cx="1985962" cy="244475"/>
          </a:xfrm>
          <a:prstGeom prst="rect">
            <a:avLst/>
          </a:prstGeom>
          <a:noFill/>
          <a:ln w="9525">
            <a:noFill/>
            <a:miter lim="800000"/>
            <a:headEnd/>
            <a:tailEnd/>
          </a:ln>
          <a:effectLst/>
        </p:spPr>
        <p:txBody>
          <a:bodyPr wrap="none">
            <a:spAutoFit/>
          </a:bodyPr>
          <a:lstStyle/>
          <a:p>
            <a:r>
              <a:rPr lang="en-US" sz="1000"/>
              <a:t>Source:  ARRL Handbook, 2000</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Text Box 5"/>
          <p:cNvSpPr txBox="1">
            <a:spLocks noChangeArrowheads="1"/>
          </p:cNvSpPr>
          <p:nvPr/>
        </p:nvSpPr>
        <p:spPr bwMode="auto">
          <a:xfrm>
            <a:off x="4267200" y="6248400"/>
            <a:ext cx="665163" cy="274638"/>
          </a:xfrm>
          <a:prstGeom prst="rect">
            <a:avLst/>
          </a:prstGeom>
          <a:noFill/>
          <a:ln w="9525">
            <a:noFill/>
            <a:miter lim="800000"/>
            <a:headEnd/>
            <a:tailEnd/>
          </a:ln>
          <a:effectLst/>
        </p:spPr>
        <p:txBody>
          <a:bodyPr wrap="none">
            <a:spAutoFit/>
          </a:bodyPr>
          <a:lstStyle/>
          <a:p>
            <a:r>
              <a:rPr lang="en-US" sz="1200"/>
              <a:t>Page 3</a:t>
            </a:r>
          </a:p>
        </p:txBody>
      </p:sp>
      <p:sp>
        <p:nvSpPr>
          <p:cNvPr id="2054" name="Text Box 6"/>
          <p:cNvSpPr txBox="1">
            <a:spLocks noChangeArrowheads="1"/>
          </p:cNvSpPr>
          <p:nvPr/>
        </p:nvSpPr>
        <p:spPr bwMode="auto">
          <a:xfrm>
            <a:off x="3197225" y="354013"/>
            <a:ext cx="2698750" cy="366712"/>
          </a:xfrm>
          <a:prstGeom prst="rect">
            <a:avLst/>
          </a:prstGeom>
          <a:noFill/>
          <a:ln w="9525">
            <a:noFill/>
            <a:miter lim="800000"/>
            <a:headEnd/>
            <a:tailEnd/>
          </a:ln>
          <a:effectLst/>
        </p:spPr>
        <p:txBody>
          <a:bodyPr wrap="none">
            <a:spAutoFit/>
          </a:bodyPr>
          <a:lstStyle/>
          <a:p>
            <a:r>
              <a:rPr lang="en-US"/>
              <a:t>Standard Message Form</a:t>
            </a:r>
          </a:p>
        </p:txBody>
      </p:sp>
      <p:pic>
        <p:nvPicPr>
          <p:cNvPr id="2055" name="Picture 7"/>
          <p:cNvPicPr>
            <a:picLocks noChangeAspect="1" noChangeArrowheads="1"/>
          </p:cNvPicPr>
          <p:nvPr/>
        </p:nvPicPr>
        <p:blipFill>
          <a:blip r:embed="rId2" cstate="print"/>
          <a:srcRect/>
          <a:stretch>
            <a:fillRect/>
          </a:stretch>
        </p:blipFill>
        <p:spPr bwMode="auto">
          <a:xfrm>
            <a:off x="390525" y="747713"/>
            <a:ext cx="8235950" cy="544671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mso802C0"/>
          <p:cNvPicPr>
            <a:picLocks noChangeAspect="1" noChangeArrowheads="1"/>
          </p:cNvPicPr>
          <p:nvPr/>
        </p:nvPicPr>
        <p:blipFill>
          <a:blip r:embed="rId2" cstate="print"/>
          <a:srcRect b="23006"/>
          <a:stretch>
            <a:fillRect/>
          </a:stretch>
        </p:blipFill>
        <p:spPr bwMode="auto">
          <a:xfrm>
            <a:off x="612775" y="446088"/>
            <a:ext cx="7554913" cy="5538787"/>
          </a:xfrm>
          <a:prstGeom prst="rect">
            <a:avLst/>
          </a:prstGeom>
          <a:noFill/>
        </p:spPr>
      </p:pic>
      <p:sp>
        <p:nvSpPr>
          <p:cNvPr id="4102" name="Rectangle 6"/>
          <p:cNvSpPr>
            <a:spLocks noChangeArrowheads="1"/>
          </p:cNvSpPr>
          <p:nvPr/>
        </p:nvSpPr>
        <p:spPr bwMode="auto">
          <a:xfrm>
            <a:off x="4572000" y="6096000"/>
            <a:ext cx="457200" cy="381000"/>
          </a:xfrm>
          <a:prstGeom prst="rect">
            <a:avLst/>
          </a:prstGeom>
          <a:solidFill>
            <a:schemeClr val="bg1"/>
          </a:solidFill>
          <a:ln w="9525">
            <a:noFill/>
            <a:miter lim="800000"/>
            <a:headEnd/>
            <a:tailEnd/>
          </a:ln>
          <a:effectLst/>
        </p:spPr>
        <p:txBody>
          <a:bodyPr wrap="none" anchor="ctr"/>
          <a:lstStyle/>
          <a:p>
            <a:endParaRPr lang="en-US"/>
          </a:p>
        </p:txBody>
      </p:sp>
      <p:sp>
        <p:nvSpPr>
          <p:cNvPr id="4103" name="Text Box 7"/>
          <p:cNvSpPr txBox="1">
            <a:spLocks noChangeArrowheads="1"/>
          </p:cNvSpPr>
          <p:nvPr/>
        </p:nvSpPr>
        <p:spPr bwMode="auto">
          <a:xfrm>
            <a:off x="4267200" y="6248400"/>
            <a:ext cx="665163" cy="274638"/>
          </a:xfrm>
          <a:prstGeom prst="rect">
            <a:avLst/>
          </a:prstGeom>
          <a:noFill/>
          <a:ln w="9525">
            <a:noFill/>
            <a:miter lim="800000"/>
            <a:headEnd/>
            <a:tailEnd/>
          </a:ln>
          <a:effectLst/>
        </p:spPr>
        <p:txBody>
          <a:bodyPr wrap="none">
            <a:spAutoFit/>
          </a:bodyPr>
          <a:lstStyle/>
          <a:p>
            <a:r>
              <a:rPr lang="en-US" sz="1200"/>
              <a:t>Page 4</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mso76FA6"/>
          <p:cNvPicPr>
            <a:picLocks noChangeAspect="1" noChangeArrowheads="1"/>
          </p:cNvPicPr>
          <p:nvPr/>
        </p:nvPicPr>
        <p:blipFill>
          <a:blip r:embed="rId2" cstate="print"/>
          <a:srcRect/>
          <a:stretch>
            <a:fillRect/>
          </a:stretch>
        </p:blipFill>
        <p:spPr bwMode="auto">
          <a:xfrm>
            <a:off x="696913" y="539750"/>
            <a:ext cx="7640637" cy="5494338"/>
          </a:xfrm>
          <a:prstGeom prst="rect">
            <a:avLst/>
          </a:prstGeom>
          <a:noFill/>
        </p:spPr>
      </p:pic>
      <p:sp>
        <p:nvSpPr>
          <p:cNvPr id="5125" name="Text Box 5"/>
          <p:cNvSpPr txBox="1">
            <a:spLocks noChangeArrowheads="1"/>
          </p:cNvSpPr>
          <p:nvPr/>
        </p:nvSpPr>
        <p:spPr bwMode="auto">
          <a:xfrm>
            <a:off x="4267200" y="6248400"/>
            <a:ext cx="665163" cy="274638"/>
          </a:xfrm>
          <a:prstGeom prst="rect">
            <a:avLst/>
          </a:prstGeom>
          <a:noFill/>
          <a:ln w="9525">
            <a:noFill/>
            <a:miter lim="800000"/>
            <a:headEnd/>
            <a:tailEnd/>
          </a:ln>
          <a:effectLst/>
        </p:spPr>
        <p:txBody>
          <a:bodyPr wrap="none">
            <a:spAutoFit/>
          </a:bodyPr>
          <a:lstStyle/>
          <a:p>
            <a:r>
              <a:rPr lang="en-US" sz="1200"/>
              <a:t>Page 5</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85" name="Group 41"/>
          <p:cNvGraphicFramePr>
            <a:graphicFrameLocks noGrp="1"/>
          </p:cNvGraphicFramePr>
          <p:nvPr>
            <p:ph/>
          </p:nvPr>
        </p:nvGraphicFramePr>
        <p:xfrm>
          <a:off x="1143000" y="1143000"/>
          <a:ext cx="7162800" cy="4906964"/>
        </p:xfrm>
        <a:graphic>
          <a:graphicData uri="http://schemas.openxmlformats.org/drawingml/2006/table">
            <a:tbl>
              <a:tblPr/>
              <a:tblGrid>
                <a:gridCol w="820738"/>
                <a:gridCol w="6342062"/>
              </a:tblGrid>
              <a:tr h="79057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HXA__</a:t>
                      </a:r>
                      <a:endParaRPr kumimoji="0" lang="en-US" sz="1800" b="0" i="0" u="none" strike="noStrike" cap="none" normalizeH="0" baseline="0" smtClean="0">
                        <a:ln>
                          <a:noFill/>
                        </a:ln>
                        <a:solidFill>
                          <a:schemeClr val="tx1"/>
                        </a:solidFill>
                        <a:effectLst/>
                        <a:latin typeface="Arial" charset="0"/>
                      </a:endParaRPr>
                    </a:p>
                  </a:txBody>
                  <a:tcPr horzOverflow="overflow">
                    <a:lnL cap="flat">
                      <a:noFill/>
                    </a:lnL>
                    <a:lnR>
                      <a:noFill/>
                    </a:lnR>
                    <a:lnT cap="flat">
                      <a:noFill/>
                    </a:lnT>
                    <a:lnB>
                      <a:noFill/>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(Followed by number.) Collect landline delivery authorized by addressee within [....] miles, (If no number, authorization is unlimited.).</a:t>
                      </a:r>
                      <a:endParaRPr kumimoji="0" lang="en-US" sz="1800" b="0" i="0" u="none" strike="noStrike" cap="none" normalizeH="0" baseline="0" smtClean="0">
                        <a:ln>
                          <a:noFill/>
                        </a:ln>
                        <a:solidFill>
                          <a:schemeClr val="tx1"/>
                        </a:solidFill>
                        <a:effectLst/>
                        <a:latin typeface="Arial" charset="0"/>
                      </a:endParaRPr>
                    </a:p>
                  </a:txBody>
                  <a:tcPr horzOverflow="overflow">
                    <a:lnL>
                      <a:noFill/>
                    </a:lnL>
                    <a:lnR cap="flat">
                      <a:noFill/>
                    </a:lnR>
                    <a:lnT cap="flat">
                      <a:noFill/>
                    </a:lnT>
                    <a:lnB>
                      <a:noFill/>
                    </a:lnB>
                    <a:lnTlToBr>
                      <a:noFill/>
                    </a:lnTlToBr>
                    <a:lnBlToTr>
                      <a:noFill/>
                    </a:lnBlToTr>
                    <a:noFill/>
                  </a:tcPr>
                </a:tc>
              </a:tr>
              <a:tr h="78898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HXB__</a:t>
                      </a:r>
                      <a:endParaRPr kumimoji="0" lang="en-US" sz="1800" b="0" i="0" u="none" strike="noStrike" cap="none" normalizeH="0" baseline="0" smtClean="0">
                        <a:ln>
                          <a:noFill/>
                        </a:ln>
                        <a:solidFill>
                          <a:schemeClr val="tx1"/>
                        </a:solidFill>
                        <a:effectLst/>
                        <a:latin typeface="Arial" charset="0"/>
                      </a:endParaRPr>
                    </a:p>
                  </a:txBody>
                  <a:tcPr horzOverflow="overflow">
                    <a:lnL cap="flat">
                      <a:noFill/>
                    </a:lnL>
                    <a:lnR>
                      <a:noFill/>
                    </a:lnR>
                    <a:lnT>
                      <a:noFill/>
                    </a:lnT>
                    <a:lnB>
                      <a:noFill/>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(Followed by number.) Cancel message if not delivered within [....] hours of filing time; service originating station.</a:t>
                      </a:r>
                      <a:endParaRPr kumimoji="0" lang="en-US" sz="1800" b="0" i="0" u="none" strike="noStrike" cap="none" normalizeH="0" baseline="0" smtClean="0">
                        <a:ln>
                          <a:noFill/>
                        </a:ln>
                        <a:solidFill>
                          <a:schemeClr val="tx1"/>
                        </a:solidFill>
                        <a:effectLst/>
                        <a:latin typeface="Arial" charset="0"/>
                      </a:endParaRPr>
                    </a:p>
                  </a:txBody>
                  <a:tcPr horzOverflow="overflow">
                    <a:lnL>
                      <a:noFill/>
                    </a:lnL>
                    <a:lnR cap="flat">
                      <a:noFill/>
                    </a:lnR>
                    <a:lnT>
                      <a:noFill/>
                    </a:lnT>
                    <a:lnB>
                      <a:noFill/>
                    </a:lnB>
                    <a:lnTlToBr>
                      <a:noFill/>
                    </a:lnTlToBr>
                    <a:lnBlToTr>
                      <a:noFill/>
                    </a:lnBlToTr>
                    <a:noFill/>
                  </a:tcPr>
                </a:tc>
              </a:tr>
              <a:tr h="47625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HXC</a:t>
                      </a:r>
                      <a:endParaRPr kumimoji="0" lang="en-US" sz="1800" b="0" i="0" u="none" strike="noStrike" cap="none" normalizeH="0" baseline="0" smtClean="0">
                        <a:ln>
                          <a:noFill/>
                        </a:ln>
                        <a:solidFill>
                          <a:schemeClr val="tx1"/>
                        </a:solidFill>
                        <a:effectLst/>
                        <a:latin typeface="Arial" charset="0"/>
                      </a:endParaRPr>
                    </a:p>
                  </a:txBody>
                  <a:tcPr horzOverflow="overflow">
                    <a:lnL cap="flat">
                      <a:noFill/>
                    </a:lnL>
                    <a:lnR>
                      <a:noFill/>
                    </a:lnR>
                    <a:lnT>
                      <a:noFill/>
                    </a:lnT>
                    <a:lnB>
                      <a:noFill/>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Report date and time of delivery of the message back to the originating station.</a:t>
                      </a:r>
                      <a:endParaRPr kumimoji="0" lang="en-US" sz="1800" b="0" i="0" u="none" strike="noStrike" cap="none" normalizeH="0" baseline="0" smtClean="0">
                        <a:ln>
                          <a:noFill/>
                        </a:ln>
                        <a:solidFill>
                          <a:schemeClr val="tx1"/>
                        </a:solidFill>
                        <a:effectLst/>
                        <a:latin typeface="Arial" charset="0"/>
                      </a:endParaRPr>
                    </a:p>
                  </a:txBody>
                  <a:tcPr horzOverflow="overflow">
                    <a:lnL>
                      <a:noFill/>
                    </a:lnL>
                    <a:lnR cap="flat">
                      <a:noFill/>
                    </a:lnR>
                    <a:lnT>
                      <a:noFill/>
                    </a:lnT>
                    <a:lnB>
                      <a:noFill/>
                    </a:lnB>
                    <a:lnTlToBr>
                      <a:noFill/>
                    </a:lnTlToBr>
                    <a:lnBlToTr>
                      <a:noFill/>
                    </a:lnBlToTr>
                    <a:noFill/>
                  </a:tcPr>
                </a:tc>
              </a:tr>
              <a:tr h="110648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HXD</a:t>
                      </a:r>
                      <a:endParaRPr kumimoji="0" lang="en-US" sz="1800" b="0" i="0" u="none" strike="noStrike" cap="none" normalizeH="0" baseline="0" smtClean="0">
                        <a:ln>
                          <a:noFill/>
                        </a:ln>
                        <a:solidFill>
                          <a:schemeClr val="tx1"/>
                        </a:solidFill>
                        <a:effectLst/>
                        <a:latin typeface="Arial" charset="0"/>
                      </a:endParaRPr>
                    </a:p>
                  </a:txBody>
                  <a:tcPr horzOverflow="overflow">
                    <a:lnL cap="flat">
                      <a:noFill/>
                    </a:lnL>
                    <a:lnR>
                      <a:noFill/>
                    </a:lnR>
                    <a:lnT>
                      <a:noFill/>
                    </a:lnT>
                    <a:lnB>
                      <a:noFill/>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Report to originating station the identity of station from which received, plus date and time. Report identity of station to which relayed, plus date and time, or if delivered, report date and time and method of delivery (by service message).</a:t>
                      </a:r>
                      <a:endParaRPr kumimoji="0" lang="en-US" sz="1800" b="0" i="0" u="none" strike="noStrike" cap="none" normalizeH="0" baseline="0" smtClean="0">
                        <a:ln>
                          <a:noFill/>
                        </a:ln>
                        <a:solidFill>
                          <a:schemeClr val="tx1"/>
                        </a:solidFill>
                        <a:effectLst/>
                        <a:latin typeface="Arial" charset="0"/>
                      </a:endParaRPr>
                    </a:p>
                  </a:txBody>
                  <a:tcPr horzOverflow="overflow">
                    <a:lnL>
                      <a:noFill/>
                    </a:lnL>
                    <a:lnR cap="flat">
                      <a:noFill/>
                    </a:lnR>
                    <a:lnT>
                      <a:noFill/>
                    </a:lnT>
                    <a:lnB>
                      <a:noFill/>
                    </a:lnB>
                    <a:lnTlToBr>
                      <a:noFill/>
                    </a:lnTlToBr>
                    <a:lnBlToTr>
                      <a:noFill/>
                    </a:lnBlToTr>
                    <a:noFill/>
                  </a:tcPr>
                </a:tc>
              </a:tr>
              <a:tr h="47625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HXE</a:t>
                      </a:r>
                      <a:endParaRPr kumimoji="0" lang="en-US" sz="1800" b="0" i="0" u="none" strike="noStrike" cap="none" normalizeH="0" baseline="0" smtClean="0">
                        <a:ln>
                          <a:noFill/>
                        </a:ln>
                        <a:solidFill>
                          <a:schemeClr val="tx1"/>
                        </a:solidFill>
                        <a:effectLst/>
                        <a:latin typeface="Arial" charset="0"/>
                      </a:endParaRPr>
                    </a:p>
                  </a:txBody>
                  <a:tcPr horzOverflow="overflow">
                    <a:lnL cap="flat">
                      <a:noFill/>
                    </a:lnL>
                    <a:lnR>
                      <a:noFill/>
                    </a:lnR>
                    <a:lnT>
                      <a:noFill/>
                    </a:lnT>
                    <a:lnB>
                      <a:noFill/>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Delivering station get reply from addressee, originate message back.</a:t>
                      </a:r>
                      <a:endParaRPr kumimoji="0" lang="en-US" sz="1800" b="0" i="0" u="none" strike="noStrike" cap="none" normalizeH="0" baseline="0" smtClean="0">
                        <a:ln>
                          <a:noFill/>
                        </a:ln>
                        <a:solidFill>
                          <a:schemeClr val="tx1"/>
                        </a:solidFill>
                        <a:effectLst/>
                        <a:latin typeface="Arial" charset="0"/>
                      </a:endParaRPr>
                    </a:p>
                  </a:txBody>
                  <a:tcPr horzOverflow="overflow">
                    <a:lnL>
                      <a:noFill/>
                    </a:lnL>
                    <a:lnR cap="flat">
                      <a:noFill/>
                    </a:lnR>
                    <a:lnT>
                      <a:noFill/>
                    </a:lnT>
                    <a:lnB>
                      <a:noFill/>
                    </a:lnB>
                    <a:lnTlToBr>
                      <a:noFill/>
                    </a:lnTlToBr>
                    <a:lnBlToTr>
                      <a:noFill/>
                    </a:lnBlToTr>
                    <a:noFill/>
                  </a:tcPr>
                </a:tc>
              </a:tr>
              <a:tr h="47625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HXF__</a:t>
                      </a:r>
                      <a:endParaRPr kumimoji="0" lang="en-US" sz="1800" b="0" i="0" u="none" strike="noStrike" cap="none" normalizeH="0" baseline="0" smtClean="0">
                        <a:ln>
                          <a:noFill/>
                        </a:ln>
                        <a:solidFill>
                          <a:schemeClr val="tx1"/>
                        </a:solidFill>
                        <a:effectLst/>
                        <a:latin typeface="Arial" charset="0"/>
                      </a:endParaRPr>
                    </a:p>
                  </a:txBody>
                  <a:tcPr horzOverflow="overflow">
                    <a:lnL cap="flat">
                      <a:noFill/>
                    </a:lnL>
                    <a:lnR>
                      <a:noFill/>
                    </a:lnR>
                    <a:lnT>
                      <a:noFill/>
                    </a:lnT>
                    <a:lnB>
                      <a:noFill/>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(Followed by a number.) Hold delivery until [date].</a:t>
                      </a:r>
                      <a:endParaRPr kumimoji="0" lang="en-US" sz="1800" b="0" i="0" u="none" strike="noStrike" cap="none" normalizeH="0" baseline="0" smtClean="0">
                        <a:ln>
                          <a:noFill/>
                        </a:ln>
                        <a:solidFill>
                          <a:schemeClr val="tx1"/>
                        </a:solidFill>
                        <a:effectLst/>
                        <a:latin typeface="Arial" charset="0"/>
                      </a:endParaRPr>
                    </a:p>
                  </a:txBody>
                  <a:tcPr horzOverflow="overflow">
                    <a:lnL>
                      <a:noFill/>
                    </a:lnL>
                    <a:lnR cap="flat">
                      <a:noFill/>
                    </a:lnR>
                    <a:lnT>
                      <a:noFill/>
                    </a:lnT>
                    <a:lnB>
                      <a:noFill/>
                    </a:lnB>
                    <a:lnTlToBr>
                      <a:noFill/>
                    </a:lnTlToBr>
                    <a:lnBlToTr>
                      <a:noFill/>
                    </a:lnBlToTr>
                    <a:noFill/>
                  </a:tcPr>
                </a:tc>
              </a:tr>
              <a:tr h="79216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HXG</a:t>
                      </a:r>
                      <a:endParaRPr kumimoji="0" lang="en-US" sz="1800" b="0" i="0" u="none" strike="noStrike" cap="none" normalizeH="0" baseline="0" smtClean="0">
                        <a:ln>
                          <a:noFill/>
                        </a:ln>
                        <a:solidFill>
                          <a:schemeClr val="tx1"/>
                        </a:solidFill>
                        <a:effectLst/>
                        <a:latin typeface="Arial" charset="0"/>
                      </a:endParaRPr>
                    </a:p>
                  </a:txBody>
                  <a:tcPr horzOverflow="overflow">
                    <a:lnL cap="flat">
                      <a:noFill/>
                    </a:lnL>
                    <a:lnR>
                      <a:noFill/>
                    </a:lnR>
                    <a:lnT>
                      <a:noFill/>
                    </a:lnT>
                    <a:lnB cap="flat">
                      <a:noFill/>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Delivery by mail or landline toll call not required. If toll call or other expense involved, cancel message and send service message back to originating station.</a:t>
                      </a:r>
                      <a:endParaRPr kumimoji="0" lang="en-US" sz="1800" b="0" i="0" u="none" strike="noStrike" cap="none" normalizeH="0" baseline="0" smtClean="0">
                        <a:ln>
                          <a:noFill/>
                        </a:ln>
                        <a:solidFill>
                          <a:schemeClr val="tx1"/>
                        </a:solidFill>
                        <a:effectLst/>
                        <a:latin typeface="Arial" charset="0"/>
                      </a:endParaRPr>
                    </a:p>
                  </a:txBody>
                  <a:tcPr horzOverflow="overflow">
                    <a:lnL>
                      <a:noFill/>
                    </a:lnL>
                    <a:lnR cap="flat">
                      <a:noFill/>
                    </a:lnR>
                    <a:lnT>
                      <a:noFill/>
                    </a:lnT>
                    <a:lnB cap="flat">
                      <a:noFill/>
                    </a:lnB>
                    <a:lnTlToBr>
                      <a:noFill/>
                    </a:lnTlToBr>
                    <a:lnBlToTr>
                      <a:noFill/>
                    </a:lnBlToTr>
                    <a:noFill/>
                  </a:tcPr>
                </a:tc>
              </a:tr>
            </a:tbl>
          </a:graphicData>
        </a:graphic>
      </p:graphicFrame>
      <p:sp>
        <p:nvSpPr>
          <p:cNvPr id="6187" name="Text Box 43"/>
          <p:cNvSpPr txBox="1">
            <a:spLocks noChangeArrowheads="1"/>
          </p:cNvSpPr>
          <p:nvPr/>
        </p:nvSpPr>
        <p:spPr bwMode="auto">
          <a:xfrm>
            <a:off x="3352800" y="457200"/>
            <a:ext cx="2317750" cy="366713"/>
          </a:xfrm>
          <a:prstGeom prst="rect">
            <a:avLst/>
          </a:prstGeom>
          <a:noFill/>
          <a:ln w="9525">
            <a:noFill/>
            <a:miter lim="800000"/>
            <a:headEnd/>
            <a:tailEnd/>
          </a:ln>
          <a:effectLst/>
        </p:spPr>
        <p:txBody>
          <a:bodyPr wrap="none">
            <a:spAutoFit/>
          </a:bodyPr>
          <a:lstStyle/>
          <a:p>
            <a:r>
              <a:rPr lang="en-US"/>
              <a:t>Handling Instructions</a:t>
            </a:r>
          </a:p>
        </p:txBody>
      </p:sp>
      <p:sp>
        <p:nvSpPr>
          <p:cNvPr id="6188" name="Text Box 44"/>
          <p:cNvSpPr txBox="1">
            <a:spLocks noChangeArrowheads="1"/>
          </p:cNvSpPr>
          <p:nvPr/>
        </p:nvSpPr>
        <p:spPr bwMode="auto">
          <a:xfrm>
            <a:off x="4267200" y="6248400"/>
            <a:ext cx="665163" cy="274638"/>
          </a:xfrm>
          <a:prstGeom prst="rect">
            <a:avLst/>
          </a:prstGeom>
          <a:noFill/>
          <a:ln w="9525">
            <a:noFill/>
            <a:miter lim="800000"/>
            <a:headEnd/>
            <a:tailEnd/>
          </a:ln>
          <a:effectLst/>
        </p:spPr>
        <p:txBody>
          <a:bodyPr wrap="none">
            <a:spAutoFit/>
          </a:bodyPr>
          <a:lstStyle/>
          <a:p>
            <a:r>
              <a:rPr lang="en-US" sz="1200"/>
              <a:t>Page 6</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4" name="Text Box 6"/>
          <p:cNvSpPr txBox="1">
            <a:spLocks noChangeArrowheads="1"/>
          </p:cNvSpPr>
          <p:nvPr/>
        </p:nvSpPr>
        <p:spPr bwMode="auto">
          <a:xfrm>
            <a:off x="4267200" y="6248400"/>
            <a:ext cx="665163" cy="274638"/>
          </a:xfrm>
          <a:prstGeom prst="rect">
            <a:avLst/>
          </a:prstGeom>
          <a:noFill/>
          <a:ln w="9525">
            <a:noFill/>
            <a:miter lim="800000"/>
            <a:headEnd/>
            <a:tailEnd/>
          </a:ln>
          <a:effectLst/>
        </p:spPr>
        <p:txBody>
          <a:bodyPr wrap="none">
            <a:spAutoFit/>
          </a:bodyPr>
          <a:lstStyle/>
          <a:p>
            <a:r>
              <a:rPr lang="en-US" sz="1200"/>
              <a:t>Page 7</a:t>
            </a:r>
          </a:p>
        </p:txBody>
      </p:sp>
      <p:grpSp>
        <p:nvGrpSpPr>
          <p:cNvPr id="7177" name="Group 9"/>
          <p:cNvGrpSpPr>
            <a:grpSpLocks/>
          </p:cNvGrpSpPr>
          <p:nvPr/>
        </p:nvGrpSpPr>
        <p:grpSpPr bwMode="auto">
          <a:xfrm>
            <a:off x="876300" y="992188"/>
            <a:ext cx="7092950" cy="4900612"/>
            <a:chOff x="552" y="625"/>
            <a:chExt cx="4468" cy="3087"/>
          </a:xfrm>
        </p:grpSpPr>
        <p:pic>
          <p:nvPicPr>
            <p:cNvPr id="7172" name="Picture 4" descr="msoB1CB8"/>
            <p:cNvPicPr>
              <a:picLocks noChangeAspect="1" noChangeArrowheads="1"/>
            </p:cNvPicPr>
            <p:nvPr/>
          </p:nvPicPr>
          <p:blipFill>
            <a:blip r:embed="rId2" cstate="print"/>
            <a:srcRect t="4608" b="2304"/>
            <a:stretch>
              <a:fillRect/>
            </a:stretch>
          </p:blipFill>
          <p:spPr bwMode="auto">
            <a:xfrm rot="21540000">
              <a:off x="552" y="625"/>
              <a:ext cx="4468" cy="2964"/>
            </a:xfrm>
            <a:prstGeom prst="rect">
              <a:avLst/>
            </a:prstGeom>
            <a:noFill/>
          </p:spPr>
        </p:pic>
        <p:sp>
          <p:nvSpPr>
            <p:cNvPr id="7175" name="Rectangle 7"/>
            <p:cNvSpPr>
              <a:spLocks noChangeArrowheads="1"/>
            </p:cNvSpPr>
            <p:nvPr/>
          </p:nvSpPr>
          <p:spPr bwMode="auto">
            <a:xfrm>
              <a:off x="584" y="3592"/>
              <a:ext cx="2088" cy="120"/>
            </a:xfrm>
            <a:prstGeom prst="rect">
              <a:avLst/>
            </a:prstGeom>
            <a:solidFill>
              <a:schemeClr val="bg1"/>
            </a:solidFill>
            <a:ln w="9525">
              <a:noFill/>
              <a:miter lim="800000"/>
              <a:headEnd/>
              <a:tailEnd/>
            </a:ln>
            <a:effectLst/>
          </p:spPr>
          <p:txBody>
            <a:bodyPr wrap="none" anchor="ctr"/>
            <a:lstStyle/>
            <a:p>
              <a:endParaRPr lang="en-US"/>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2" name="Picture 6" descr="msoDDCDA"/>
          <p:cNvPicPr>
            <a:picLocks noChangeAspect="1" noChangeArrowheads="1"/>
          </p:cNvPicPr>
          <p:nvPr/>
        </p:nvPicPr>
        <p:blipFill>
          <a:blip r:embed="rId3" cstate="print"/>
          <a:srcRect b="46251"/>
          <a:stretch>
            <a:fillRect/>
          </a:stretch>
        </p:blipFill>
        <p:spPr bwMode="auto">
          <a:xfrm>
            <a:off x="698500" y="798513"/>
            <a:ext cx="7224713" cy="5021262"/>
          </a:xfrm>
          <a:prstGeom prst="rect">
            <a:avLst/>
          </a:prstGeom>
          <a:noFill/>
        </p:spPr>
      </p:pic>
      <p:sp>
        <p:nvSpPr>
          <p:cNvPr id="9225" name="Text Box 9"/>
          <p:cNvSpPr txBox="1">
            <a:spLocks noChangeArrowheads="1"/>
          </p:cNvSpPr>
          <p:nvPr/>
        </p:nvSpPr>
        <p:spPr bwMode="auto">
          <a:xfrm>
            <a:off x="4267200" y="6248400"/>
            <a:ext cx="665163" cy="274638"/>
          </a:xfrm>
          <a:prstGeom prst="rect">
            <a:avLst/>
          </a:prstGeom>
          <a:noFill/>
          <a:ln w="9525">
            <a:noFill/>
            <a:miter lim="800000"/>
            <a:headEnd/>
            <a:tailEnd/>
          </a:ln>
          <a:effectLst/>
        </p:spPr>
        <p:txBody>
          <a:bodyPr wrap="none">
            <a:spAutoFit/>
          </a:bodyPr>
          <a:lstStyle/>
          <a:p>
            <a:r>
              <a:rPr lang="en-US" sz="1200"/>
              <a:t>Page 8</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3" name="Text Box 5"/>
          <p:cNvSpPr txBox="1">
            <a:spLocks noChangeArrowheads="1"/>
          </p:cNvSpPr>
          <p:nvPr/>
        </p:nvSpPr>
        <p:spPr bwMode="auto">
          <a:xfrm>
            <a:off x="4267200" y="6248400"/>
            <a:ext cx="665163" cy="274638"/>
          </a:xfrm>
          <a:prstGeom prst="rect">
            <a:avLst/>
          </a:prstGeom>
          <a:noFill/>
          <a:ln w="9525">
            <a:noFill/>
            <a:miter lim="800000"/>
            <a:headEnd/>
            <a:tailEnd/>
          </a:ln>
          <a:effectLst/>
        </p:spPr>
        <p:txBody>
          <a:bodyPr wrap="none">
            <a:spAutoFit/>
          </a:bodyPr>
          <a:lstStyle/>
          <a:p>
            <a:r>
              <a:rPr lang="en-US" sz="1200"/>
              <a:t>Page 9</a:t>
            </a:r>
          </a:p>
        </p:txBody>
      </p:sp>
      <p:grpSp>
        <p:nvGrpSpPr>
          <p:cNvPr id="12295" name="Group 7"/>
          <p:cNvGrpSpPr>
            <a:grpSpLocks/>
          </p:cNvGrpSpPr>
          <p:nvPr/>
        </p:nvGrpSpPr>
        <p:grpSpPr bwMode="auto">
          <a:xfrm>
            <a:off x="723900" y="469900"/>
            <a:ext cx="7070725" cy="5830888"/>
            <a:chOff x="456" y="296"/>
            <a:chExt cx="4454" cy="3673"/>
          </a:xfrm>
        </p:grpSpPr>
        <p:pic>
          <p:nvPicPr>
            <p:cNvPr id="12292" name="Picture 4" descr="msoB1CD1"/>
            <p:cNvPicPr>
              <a:picLocks noChangeAspect="1" noChangeArrowheads="1"/>
            </p:cNvPicPr>
            <p:nvPr/>
          </p:nvPicPr>
          <p:blipFill>
            <a:blip r:embed="rId2" cstate="print"/>
            <a:srcRect b="22388"/>
            <a:stretch>
              <a:fillRect/>
            </a:stretch>
          </p:blipFill>
          <p:spPr bwMode="auto">
            <a:xfrm>
              <a:off x="561" y="380"/>
              <a:ext cx="4349" cy="3589"/>
            </a:xfrm>
            <a:prstGeom prst="rect">
              <a:avLst/>
            </a:prstGeom>
            <a:noFill/>
          </p:spPr>
        </p:pic>
        <p:sp>
          <p:nvSpPr>
            <p:cNvPr id="12294" name="Rectangle 6"/>
            <p:cNvSpPr>
              <a:spLocks noChangeArrowheads="1"/>
            </p:cNvSpPr>
            <p:nvPr/>
          </p:nvSpPr>
          <p:spPr bwMode="auto">
            <a:xfrm>
              <a:off x="456" y="296"/>
              <a:ext cx="184" cy="3632"/>
            </a:xfrm>
            <a:prstGeom prst="rect">
              <a:avLst/>
            </a:prstGeom>
            <a:solidFill>
              <a:schemeClr val="bg1"/>
            </a:solidFill>
            <a:ln w="9525">
              <a:noFill/>
              <a:miter lim="800000"/>
              <a:headEnd/>
              <a:tailEnd/>
            </a:ln>
            <a:effectLst/>
          </p:spPr>
          <p:txBody>
            <a:bodyPr wrap="none" anchor="ctr"/>
            <a:lstStyle/>
            <a:p>
              <a:endParaRPr lang="en-US"/>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68" name="Group 8"/>
          <p:cNvGrpSpPr>
            <a:grpSpLocks/>
          </p:cNvGrpSpPr>
          <p:nvPr/>
        </p:nvGrpSpPr>
        <p:grpSpPr bwMode="auto">
          <a:xfrm>
            <a:off x="822325" y="547688"/>
            <a:ext cx="7061200" cy="5913437"/>
            <a:chOff x="518" y="345"/>
            <a:chExt cx="4448" cy="3725"/>
          </a:xfrm>
        </p:grpSpPr>
        <p:pic>
          <p:nvPicPr>
            <p:cNvPr id="15366" name="Picture 6" descr="msoC0E69"/>
            <p:cNvPicPr>
              <a:picLocks noChangeAspect="1" noChangeArrowheads="1"/>
            </p:cNvPicPr>
            <p:nvPr/>
          </p:nvPicPr>
          <p:blipFill>
            <a:blip r:embed="rId2" cstate="print"/>
            <a:srcRect b="24757"/>
            <a:stretch>
              <a:fillRect/>
            </a:stretch>
          </p:blipFill>
          <p:spPr bwMode="auto">
            <a:xfrm>
              <a:off x="1145" y="345"/>
              <a:ext cx="3821" cy="3725"/>
            </a:xfrm>
            <a:prstGeom prst="rect">
              <a:avLst/>
            </a:prstGeom>
            <a:noFill/>
          </p:spPr>
        </p:pic>
        <p:sp>
          <p:nvSpPr>
            <p:cNvPr id="15367" name="Text Box 7"/>
            <p:cNvSpPr txBox="1">
              <a:spLocks noChangeArrowheads="1"/>
            </p:cNvSpPr>
            <p:nvPr/>
          </p:nvSpPr>
          <p:spPr bwMode="auto">
            <a:xfrm>
              <a:off x="518" y="767"/>
              <a:ext cx="656" cy="192"/>
            </a:xfrm>
            <a:prstGeom prst="rect">
              <a:avLst/>
            </a:prstGeom>
            <a:noFill/>
            <a:ln w="9525">
              <a:noFill/>
              <a:miter lim="800000"/>
              <a:headEnd/>
              <a:tailEnd/>
            </a:ln>
            <a:effectLst/>
          </p:spPr>
          <p:txBody>
            <a:bodyPr wrap="none">
              <a:spAutoFit/>
            </a:bodyPr>
            <a:lstStyle/>
            <a:p>
              <a:r>
                <a:rPr lang="en-US" sz="1400" b="1"/>
                <a:t>2 Address</a:t>
              </a:r>
            </a:p>
          </p:txBody>
        </p:sp>
      </p:grpSp>
      <p:sp>
        <p:nvSpPr>
          <p:cNvPr id="15369" name="Text Box 9"/>
          <p:cNvSpPr txBox="1">
            <a:spLocks noChangeArrowheads="1"/>
          </p:cNvSpPr>
          <p:nvPr/>
        </p:nvSpPr>
        <p:spPr bwMode="auto">
          <a:xfrm>
            <a:off x="4267200" y="6248400"/>
            <a:ext cx="749300" cy="274638"/>
          </a:xfrm>
          <a:prstGeom prst="rect">
            <a:avLst/>
          </a:prstGeom>
          <a:noFill/>
          <a:ln w="9525">
            <a:noFill/>
            <a:miter lim="800000"/>
            <a:headEnd/>
            <a:tailEnd/>
          </a:ln>
          <a:effectLst/>
        </p:spPr>
        <p:txBody>
          <a:bodyPr wrap="none">
            <a:spAutoFit/>
          </a:bodyPr>
          <a:lstStyle/>
          <a:p>
            <a:r>
              <a:rPr lang="en-US" sz="1200"/>
              <a:t>Page 10</a:t>
            </a:r>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252</TotalTime>
  <Words>235</Words>
  <Application>Microsoft Office PowerPoint</Application>
  <PresentationFormat>On-screen Show (4:3)</PresentationFormat>
  <Paragraphs>37</Paragraphs>
  <Slides>16</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Arial</vt:lpstr>
      <vt:lpstr>Times New Roman</vt:lpstr>
      <vt:lpstr>Default Design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Jim Cottrell</dc:creator>
  <cp:lastModifiedBy>Dan</cp:lastModifiedBy>
  <cp:revision>23</cp:revision>
  <dcterms:created xsi:type="dcterms:W3CDTF">2005-01-15T17:40:03Z</dcterms:created>
  <dcterms:modified xsi:type="dcterms:W3CDTF">2012-03-11T02:14:31Z</dcterms:modified>
</cp:coreProperties>
</file>